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9001"/>
    <a:srgbClr val="E9DAE1"/>
    <a:srgbClr val="D2ABAD"/>
    <a:srgbClr val="4372C5"/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16"/>
    <p:restoredTop sz="96327"/>
  </p:normalViewPr>
  <p:slideViewPr>
    <p:cSldViewPr snapToGrid="0" snapToObjects="1" showGuides="1">
      <p:cViewPr>
        <p:scale>
          <a:sx n="140" d="100"/>
          <a:sy n="140" d="100"/>
        </p:scale>
        <p:origin x="1712" y="-288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26/04/2023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26/04/2023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26/04/2023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26/04/2023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4BFE5F-593D-B813-E528-26B0E1ECDF0A}"/>
              </a:ext>
            </a:extLst>
          </p:cNvPr>
          <p:cNvSpPr/>
          <p:nvPr/>
        </p:nvSpPr>
        <p:spPr>
          <a:xfrm>
            <a:off x="-12700" y="-748"/>
            <a:ext cx="2409825" cy="3465830"/>
          </a:xfrm>
          <a:prstGeom prst="rect">
            <a:avLst/>
          </a:prstGeom>
          <a:solidFill>
            <a:srgbClr val="BF90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A414B6E-193A-4548-A2E0-83DF3D0A027F}"/>
              </a:ext>
            </a:extLst>
          </p:cNvPr>
          <p:cNvSpPr/>
          <p:nvPr/>
        </p:nvSpPr>
        <p:spPr>
          <a:xfrm>
            <a:off x="-12700" y="3465082"/>
            <a:ext cx="2409825" cy="645399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dirty="0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8C41BEF0-D743-F9A5-70A8-8817BEFFAA64}"/>
              </a:ext>
            </a:extLst>
          </p:cNvPr>
          <p:cNvCxnSpPr>
            <a:cxnSpLocks/>
          </p:cNvCxnSpPr>
          <p:nvPr/>
        </p:nvCxnSpPr>
        <p:spPr>
          <a:xfrm>
            <a:off x="2392045" y="19050"/>
            <a:ext cx="0" cy="9880974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 de texte 48">
            <a:extLst>
              <a:ext uri="{FF2B5EF4-FFF2-40B4-BE49-F238E27FC236}">
                <a16:creationId xmlns:a16="http://schemas.microsoft.com/office/drawing/2014/main" id="{24F25D10-0C81-DF8D-19F3-CB126CD18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5" y="59896"/>
            <a:ext cx="3573462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Edmond </a:t>
            </a:r>
            <a:r>
              <a:rPr lang="fr-F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ENFANCE</a:t>
            </a:r>
            <a:endParaRPr lang="fr-F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Zone de texte 12">
            <a:extLst>
              <a:ext uri="{FF2B5EF4-FFF2-40B4-BE49-F238E27FC236}">
                <a16:creationId xmlns:a16="http://schemas.microsoft.com/office/drawing/2014/main" id="{397B754D-9C9A-BF26-88CB-17AC04CA5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4563" y="643166"/>
            <a:ext cx="4253433" cy="407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Équipier polyvalent – Disponible dès à présent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Zone de texte 35">
            <a:extLst>
              <a:ext uri="{FF2B5EF4-FFF2-40B4-BE49-F238E27FC236}">
                <a16:creationId xmlns:a16="http://schemas.microsoft.com/office/drawing/2014/main" id="{DD6F1F30-2E1F-F43B-73A0-7EA30DD5B3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9968" y="1500577"/>
            <a:ext cx="4088431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Étudiant motivé et dynamique avec une excellente attitude de service à la clientèle, cherchant à rejoindre l'équipe McDonald's en tant qu'équipier polyvalent. Possède des compétences en communication, en travail d'équipe et en gestion du temps, acquises grâce à des expériences de bénévolat et de travail à temps partiel.</a:t>
            </a:r>
          </a:p>
        </p:txBody>
      </p:sp>
      <p:sp>
        <p:nvSpPr>
          <p:cNvPr id="34" name="Zone de texte 33">
            <a:extLst>
              <a:ext uri="{FF2B5EF4-FFF2-40B4-BE49-F238E27FC236}">
                <a16:creationId xmlns:a16="http://schemas.microsoft.com/office/drawing/2014/main" id="{D2FEC32A-0041-8AEA-EBC5-FBD3EF90F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4563" y="1078193"/>
            <a:ext cx="31750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Zone de texte 29">
            <a:extLst>
              <a:ext uri="{FF2B5EF4-FFF2-40B4-BE49-F238E27FC236}">
                <a16:creationId xmlns:a16="http://schemas.microsoft.com/office/drawing/2014/main" id="{6D932C7E-A148-7449-7B69-48BEF39C3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8705" y="2645680"/>
            <a:ext cx="3175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129268B1-8236-AD19-8EC6-6EF28E3003A0}"/>
              </a:ext>
            </a:extLst>
          </p:cNvPr>
          <p:cNvCxnSpPr>
            <a:cxnSpLocks/>
          </p:cNvCxnSpPr>
          <p:nvPr/>
        </p:nvCxnSpPr>
        <p:spPr>
          <a:xfrm>
            <a:off x="2595813" y="1439898"/>
            <a:ext cx="401674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4E0CA437-5C29-841A-EFE0-92CB56394FF2}"/>
              </a:ext>
            </a:extLst>
          </p:cNvPr>
          <p:cNvCxnSpPr>
            <a:cxnSpLocks/>
          </p:cNvCxnSpPr>
          <p:nvPr/>
        </p:nvCxnSpPr>
        <p:spPr>
          <a:xfrm>
            <a:off x="2676111" y="2983818"/>
            <a:ext cx="400338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 de texte 21">
            <a:extLst>
              <a:ext uri="{FF2B5EF4-FFF2-40B4-BE49-F238E27FC236}">
                <a16:creationId xmlns:a16="http://schemas.microsoft.com/office/drawing/2014/main" id="{23511251-E14A-40C8-3C33-635D7ACF81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0442" y="3102170"/>
            <a:ext cx="4120373" cy="2798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Mars 2022 – Aujourd’hui</a:t>
            </a:r>
            <a:br>
              <a:rPr lang="fr-FR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fr-FR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Employé de vente à temps partiel</a:t>
            </a: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b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Nom du magasin, Ville, Pays</a:t>
            </a:r>
          </a:p>
          <a:p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Accueil et conseil des clients sur les produits et services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Tenue de la caisse et gestion des transactions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Maintien de la propreté et de l'organisation du magasin</a:t>
            </a:r>
          </a:p>
          <a:p>
            <a:pPr lvl="0">
              <a:buSzPts val="1000"/>
              <a:tabLst>
                <a:tab pos="457200" algn="l"/>
              </a:tabLst>
            </a:pP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Mars 20220– Mars 2022</a:t>
            </a:r>
            <a:br>
              <a:rPr lang="fr-FR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fr-FR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Bénévole lors d'événements locaux</a:t>
            </a: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b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Nom de l'organisation, Ville, Pays</a:t>
            </a:r>
          </a:p>
          <a:p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Accueil et orientation des participants et des visiteurs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Aide à l'organisation et à la mise en place des événements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Travail en équipe pour assurer le bon déroulement des activités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Zone de texte 8">
            <a:extLst>
              <a:ext uri="{FF2B5EF4-FFF2-40B4-BE49-F238E27FC236}">
                <a16:creationId xmlns:a16="http://schemas.microsoft.com/office/drawing/2014/main" id="{D0EDD793-5D1B-9715-6983-4C5D7A971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4803" y="6051797"/>
            <a:ext cx="3175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Formations &amp; Certifications</a:t>
            </a:r>
            <a:endParaRPr kumimoji="0" lang="fr-FR" altLang="fr-F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A6E7A2D4-5098-D9C4-21CD-408846C4F6EF}"/>
              </a:ext>
            </a:extLst>
          </p:cNvPr>
          <p:cNvCxnSpPr>
            <a:cxnSpLocks/>
          </p:cNvCxnSpPr>
          <p:nvPr/>
        </p:nvCxnSpPr>
        <p:spPr>
          <a:xfrm>
            <a:off x="2692750" y="6381988"/>
            <a:ext cx="3960776" cy="794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 de texte 11">
            <a:extLst>
              <a:ext uri="{FF2B5EF4-FFF2-40B4-BE49-F238E27FC236}">
                <a16:creationId xmlns:a16="http://schemas.microsoft.com/office/drawing/2014/main" id="{2FF78FB8-85AE-F164-F97C-942EDD8DE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0442" y="6510724"/>
            <a:ext cx="4047957" cy="89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fr-FR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2019 - Licence en (nom du domaine d'études)</a:t>
            </a: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Nom de l'université, Ville, Pays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2018 - Diplôme du baccalauréat</a:t>
            </a: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fr-FR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Nom du lycée, Ville, Pays</a:t>
            </a:r>
            <a:endParaRPr lang="fr-FR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2" name="Cuadro de texto 24">
            <a:extLst>
              <a:ext uri="{FF2B5EF4-FFF2-40B4-BE49-F238E27FC236}">
                <a16:creationId xmlns:a16="http://schemas.microsoft.com/office/drawing/2014/main" id="{E0EC43BA-C099-9BC2-8380-9CB327A76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11" y="2069587"/>
            <a:ext cx="1933575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+336 01 02 03 04</a:t>
            </a: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Marseille, France</a:t>
            </a: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/votre-profil</a:t>
            </a: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3" name="Gráfico 15" descr="Marcador">
            <a:extLst>
              <a:ext uri="{FF2B5EF4-FFF2-40B4-BE49-F238E27FC236}">
                <a16:creationId xmlns:a16="http://schemas.microsoft.com/office/drawing/2014/main" id="{47C552E7-4EEB-88F3-8EC1-60CB5EB4DF48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7156" y="2613092"/>
            <a:ext cx="219710" cy="219710"/>
          </a:xfrm>
          <a:prstGeom prst="rect">
            <a:avLst/>
          </a:prstGeom>
        </p:spPr>
      </p:pic>
      <p:pic>
        <p:nvPicPr>
          <p:cNvPr id="1041" name="Image 54">
            <a:extLst>
              <a:ext uri="{FF2B5EF4-FFF2-40B4-BE49-F238E27FC236}">
                <a16:creationId xmlns:a16="http://schemas.microsoft.com/office/drawing/2014/main" id="{047E79A4-3F80-592C-D4B8-0B38F46C2D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40" y="2105819"/>
            <a:ext cx="201613" cy="201613"/>
          </a:xfrm>
          <a:prstGeom prst="rect">
            <a:avLst/>
          </a:prstGeom>
          <a:noFill/>
        </p:spPr>
      </p:pic>
      <p:pic>
        <p:nvPicPr>
          <p:cNvPr id="1040" name="Image 53">
            <a:extLst>
              <a:ext uri="{FF2B5EF4-FFF2-40B4-BE49-F238E27FC236}">
                <a16:creationId xmlns:a16="http://schemas.microsoft.com/office/drawing/2014/main" id="{5971763B-D48A-EE6A-A59E-C08213FF25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286" y="2411731"/>
            <a:ext cx="171451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Image 51">
            <a:extLst>
              <a:ext uri="{FF2B5EF4-FFF2-40B4-BE49-F238E27FC236}">
                <a16:creationId xmlns:a16="http://schemas.microsoft.com/office/drawing/2014/main" id="{48F689F9-F2D0-D9AD-BB63-9ED9A6CC88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05" y="2910998"/>
            <a:ext cx="169863" cy="169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Zone de texte 1">
            <a:extLst>
              <a:ext uri="{FF2B5EF4-FFF2-40B4-BE49-F238E27FC236}">
                <a16:creationId xmlns:a16="http://schemas.microsoft.com/office/drawing/2014/main" id="{A061B1A8-38DA-C2D2-72C3-84EF959B8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15" y="3782008"/>
            <a:ext cx="206057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Hobbies</a:t>
            </a:r>
            <a:endParaRPr kumimoji="0" lang="fr-FR" altLang="fr-FR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Zone de texte 2">
            <a:extLst>
              <a:ext uri="{FF2B5EF4-FFF2-40B4-BE49-F238E27FC236}">
                <a16:creationId xmlns:a16="http://schemas.microsoft.com/office/drawing/2014/main" id="{D13A504A-1A98-AE6B-171B-9BD56DDBF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253" y="4186482"/>
            <a:ext cx="2095501" cy="1519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bg1"/>
                </a:solidFill>
                <a:cs typeface="Times New Roman" panose="02020603050405020304" pitchFamily="18" charset="0"/>
              </a:rPr>
              <a:t>Bénévolat auprès d'associations pour l'inclusion des personnes en situation de handicap</a:t>
            </a: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bg1"/>
                </a:solidFill>
                <a:cs typeface="Times New Roman" panose="02020603050405020304" pitchFamily="18" charset="0"/>
              </a:rPr>
              <a:t>Randonnées et activités de plein air</a:t>
            </a: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bg1"/>
                </a:solidFill>
                <a:cs typeface="Times New Roman" panose="02020603050405020304" pitchFamily="18" charset="0"/>
              </a:rPr>
              <a:t>Lecture et littérature</a:t>
            </a:r>
          </a:p>
        </p:txBody>
      </p:sp>
      <p:sp>
        <p:nvSpPr>
          <p:cNvPr id="48" name="Zone de texte 38">
            <a:extLst>
              <a:ext uri="{FF2B5EF4-FFF2-40B4-BE49-F238E27FC236}">
                <a16:creationId xmlns:a16="http://schemas.microsoft.com/office/drawing/2014/main" id="{444A2DC7-EF6B-15C8-72E0-158574367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665" y="5840684"/>
            <a:ext cx="1990725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Langues</a:t>
            </a:r>
            <a:endParaRPr kumimoji="0" lang="fr-FR" altLang="fr-FR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Zone de texte 37">
            <a:extLst>
              <a:ext uri="{FF2B5EF4-FFF2-40B4-BE49-F238E27FC236}">
                <a16:creationId xmlns:a16="http://schemas.microsoft.com/office/drawing/2014/main" id="{E6619FBD-2846-376D-A157-86E34B248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129" y="6291861"/>
            <a:ext cx="2109788" cy="87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Français : langue maternelle</a:t>
            </a:r>
            <a:endParaRPr lang="fr-FR" altLang="fr-FR" sz="120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Anglais : courant (TOEFL score: 110/120)</a:t>
            </a: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56" name="Rectangle 33">
            <a:extLst>
              <a:ext uri="{FF2B5EF4-FFF2-40B4-BE49-F238E27FC236}">
                <a16:creationId xmlns:a16="http://schemas.microsoft.com/office/drawing/2014/main" id="{5EC7B20D-5C11-3A93-B7C6-86150736F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7" name="Rectangle 53">
            <a:extLst>
              <a:ext uri="{FF2B5EF4-FFF2-40B4-BE49-F238E27FC236}">
                <a16:creationId xmlns:a16="http://schemas.microsoft.com/office/drawing/2014/main" id="{EABEB5F0-C27C-FC7C-EB5F-50D119EBD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54">
            <a:extLst>
              <a:ext uri="{FF2B5EF4-FFF2-40B4-BE49-F238E27FC236}">
                <a16:creationId xmlns:a16="http://schemas.microsoft.com/office/drawing/2014/main" id="{65C59C59-CF3E-5709-C4C6-CAC20C55D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44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 4" descr="Une image contenant mur, personne, homme, intérieur&#10;&#10;Description générée automatiquement">
            <a:extLst>
              <a:ext uri="{FF2B5EF4-FFF2-40B4-BE49-F238E27FC236}">
                <a16:creationId xmlns:a16="http://schemas.microsoft.com/office/drawing/2014/main" id="{ADD2A5A0-A1AB-5226-F8CB-0F476532D62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92" y="134544"/>
            <a:ext cx="1685925" cy="1797050"/>
          </a:xfrm>
          <a:prstGeom prst="ellipse">
            <a:avLst/>
          </a:prstGeom>
          <a:ln w="22225">
            <a:solidFill>
              <a:schemeClr val="bg1"/>
            </a:solidFill>
          </a:ln>
        </p:spPr>
      </p:pic>
      <p:sp>
        <p:nvSpPr>
          <p:cNvPr id="7" name="Zone de texte 17">
            <a:extLst>
              <a:ext uri="{FF2B5EF4-FFF2-40B4-BE49-F238E27FC236}">
                <a16:creationId xmlns:a16="http://schemas.microsoft.com/office/drawing/2014/main" id="{EDDB5601-72CE-6F2D-93A5-AA4A11893C7E}"/>
              </a:ext>
            </a:extLst>
          </p:cNvPr>
          <p:cNvSpPr txBox="1"/>
          <p:nvPr/>
        </p:nvSpPr>
        <p:spPr>
          <a:xfrm>
            <a:off x="2597762" y="7432485"/>
            <a:ext cx="2025650" cy="33464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one de texte 2">
            <a:extLst>
              <a:ext uri="{FF2B5EF4-FFF2-40B4-BE49-F238E27FC236}">
                <a16:creationId xmlns:a16="http://schemas.microsoft.com/office/drawing/2014/main" id="{CDB44E94-07E0-F3F1-5FEB-72CF843F68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6376" y="7857213"/>
            <a:ext cx="4047956" cy="1673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Excellentes compétences en communication orale et écrite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Capacité à travailler en équipe et à s'adapter rapidement aux nouvelles situations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Gestion du temps et capacité à travailler efficacement sous pression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Connaissance de base en informatique (Microsoft Office, navigation sur Internet)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Langues : Français (langue maternelle), Anglais (niveau intermédiaire)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9A957C10-B2EC-D441-1C2F-C6C1519B0773}"/>
              </a:ext>
            </a:extLst>
          </p:cNvPr>
          <p:cNvCxnSpPr>
            <a:cxnSpLocks/>
          </p:cNvCxnSpPr>
          <p:nvPr/>
        </p:nvCxnSpPr>
        <p:spPr>
          <a:xfrm>
            <a:off x="2651780" y="7760144"/>
            <a:ext cx="3960776" cy="794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2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553</TotalTime>
  <Words>590</Words>
  <Application>Microsoft Macintosh PowerPoint</Application>
  <PresentationFormat>Format A4 (210 x 297 mm)</PresentationFormat>
  <Paragraphs>79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Symbol</vt:lpstr>
      <vt:lpstr>Times New Roman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36</cp:revision>
  <cp:lastPrinted>2022-05-25T13:38:42Z</cp:lastPrinted>
  <dcterms:created xsi:type="dcterms:W3CDTF">2022-05-25T13:38:28Z</dcterms:created>
  <dcterms:modified xsi:type="dcterms:W3CDTF">2023-04-26T15:27:36Z</dcterms:modified>
</cp:coreProperties>
</file>