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8"/>
    <p:restoredTop sz="96327"/>
  </p:normalViewPr>
  <p:slideViewPr>
    <p:cSldViewPr snapToGrid="0" snapToObjects="1" showGuides="1">
      <p:cViewPr varScale="1">
        <p:scale>
          <a:sx n="134" d="100"/>
          <a:sy n="134" d="100"/>
        </p:scale>
        <p:origin x="2024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tx2">
              <a:lumMod val="20000"/>
              <a:lumOff val="80000"/>
              <a:alpha val="38983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Lucie </a:t>
            </a:r>
            <a:r>
              <a:rPr lang="fr-FR" sz="2800" b="1" dirty="0"/>
              <a:t>ETUDIANTE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01" y="855163"/>
            <a:ext cx="4201184" cy="67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dirty="0">
                <a:effectLst/>
                <a:ea typeface="Times New Roman" panose="02020603050405020304" pitchFamily="18" charset="0"/>
              </a:rPr>
              <a:t>Étudiant dynamique et ambitieux cherchant une opportunité d'emploi à temps partiel</a:t>
            </a:r>
          </a:p>
          <a:p>
            <a:br>
              <a:rPr lang="fr-FR" sz="1600" dirty="0"/>
            </a:br>
            <a:endParaRPr lang="fr-FR" sz="16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1" y="2156063"/>
            <a:ext cx="4109230" cy="1169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effectLst/>
                <a:ea typeface="Times New Roman" panose="02020603050405020304" pitchFamily="18" charset="0"/>
              </a:rPr>
              <a:t>Lycéen motivé et passionné, je suis à la recherche d'un emploi à temps partiel pour acquérir de l'expérience professionnelle et développer mes compétences. Très organisé et rigoureux, j'apprends rapidement et suis capable de travailler en équipe ou de manière autonome.</a:t>
            </a:r>
          </a:p>
          <a:p>
            <a:br>
              <a:rPr lang="fr-FR" sz="1100" dirty="0"/>
            </a:b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60" y="1731365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2" y="317834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7" y="3614813"/>
            <a:ext cx="4173495" cy="801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effectLst/>
                <a:ea typeface="Times New Roman" panose="02020603050405020304" pitchFamily="18" charset="0"/>
              </a:rPr>
              <a:t>2019 - 2023 : Lycée Marie Curry, Marseille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Série Scientifique, spécialité Mathématiques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Moyenne générale : 15/20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40601" y="2081840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4542" y="354393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550" y="2386504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6546" y="2991147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717" y="242347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036" y="275051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70" y="327897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954" y="197199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1" y="4561695"/>
            <a:ext cx="378273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Activités parascolaires et bénévolat</a:t>
            </a: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99460" y="4896657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094D412-1C67-D7D6-5968-B010D350A74B}"/>
              </a:ext>
            </a:extLst>
          </p:cNvPr>
          <p:cNvSpPr txBox="1"/>
          <p:nvPr/>
        </p:nvSpPr>
        <p:spPr>
          <a:xfrm>
            <a:off x="4496741" y="4501167"/>
            <a:ext cx="2119529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Maîtrise de l'anglais (niveau B1)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Compétences informatiques : Microsoft Office, Photoshop, réseaux sociaux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Capacité à travailler en équipe et à communiquer efficacement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Sens de l'organisation et du détail</a:t>
            </a:r>
          </a:p>
        </p:txBody>
      </p:sp>
      <p:pic>
        <p:nvPicPr>
          <p:cNvPr id="4" name="Image 3" descr="Une image contenant texte, personne, pose&#10;&#10;Description générée automatiquement">
            <a:extLst>
              <a:ext uri="{FF2B5EF4-FFF2-40B4-BE49-F238E27FC236}">
                <a16:creationId xmlns:a16="http://schemas.microsoft.com/office/drawing/2014/main" id="{4E763A4C-B818-4171-EDDB-C109DECEF4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42405" y="104182"/>
            <a:ext cx="1868804" cy="1746000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sp>
        <p:nvSpPr>
          <p:cNvPr id="5" name="Zone de texte 6">
            <a:extLst>
              <a:ext uri="{FF2B5EF4-FFF2-40B4-BE49-F238E27FC236}">
                <a16:creationId xmlns:a16="http://schemas.microsoft.com/office/drawing/2014/main" id="{86BCC64F-8314-6A9B-3AB5-AEA0B1986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741" y="3970443"/>
            <a:ext cx="229294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Conector recto 36">
            <a:extLst>
              <a:ext uri="{FF2B5EF4-FFF2-40B4-BE49-F238E27FC236}">
                <a16:creationId xmlns:a16="http://schemas.microsoft.com/office/drawing/2014/main" id="{11A8EAA6-3EB7-DF89-5D0F-4D2A8702BF6E}"/>
              </a:ext>
            </a:extLst>
          </p:cNvPr>
          <p:cNvCxnSpPr>
            <a:cxnSpLocks/>
          </p:cNvCxnSpPr>
          <p:nvPr/>
        </p:nvCxnSpPr>
        <p:spPr>
          <a:xfrm>
            <a:off x="4576546" y="4336345"/>
            <a:ext cx="20346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E74E3147-ABA4-3BAE-368A-215961F2EE1D}"/>
              </a:ext>
            </a:extLst>
          </p:cNvPr>
          <p:cNvSpPr txBox="1"/>
          <p:nvPr/>
        </p:nvSpPr>
        <p:spPr>
          <a:xfrm>
            <a:off x="33291" y="4988270"/>
            <a:ext cx="3892814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Membre du club de théâtre du lycée (2019 - 2023)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Participation à plusieurs représentations et organisation d'événements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Bénévole au Secours Populaire (2020 - 2023)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Aide à la distribution de repas et organisation d'événements caritatifs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Capitaine de l'équipe de football du lycée (2021 - 2023)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Responsable de la coordination des entraînements et du soutien aux coéquipiers</a:t>
            </a:r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61ACAB2C-E18F-EFFD-5019-1AC7880E9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1" y="6805871"/>
            <a:ext cx="378273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</a:p>
        </p:txBody>
      </p:sp>
      <p:cxnSp>
        <p:nvCxnSpPr>
          <p:cNvPr id="10" name="Conector recto 36">
            <a:extLst>
              <a:ext uri="{FF2B5EF4-FFF2-40B4-BE49-F238E27FC236}">
                <a16:creationId xmlns:a16="http://schemas.microsoft.com/office/drawing/2014/main" id="{499D0AFE-442A-F953-F235-0AC56F01C49E}"/>
              </a:ext>
            </a:extLst>
          </p:cNvPr>
          <p:cNvCxnSpPr>
            <a:cxnSpLocks/>
          </p:cNvCxnSpPr>
          <p:nvPr/>
        </p:nvCxnSpPr>
        <p:spPr>
          <a:xfrm>
            <a:off x="64920" y="7140833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28CBD2C5-E23D-87A9-70CA-177FDA44327D}"/>
              </a:ext>
            </a:extLst>
          </p:cNvPr>
          <p:cNvSpPr txBox="1"/>
          <p:nvPr/>
        </p:nvSpPr>
        <p:spPr>
          <a:xfrm>
            <a:off x="64919" y="7242439"/>
            <a:ext cx="4015935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effectLst/>
                <a:ea typeface="Times New Roman" panose="02020603050405020304" pitchFamily="18" charset="0"/>
              </a:rPr>
              <a:t>Stage d'observation d'une semaine - (Nom de l'entreprise), (Ville) (Mois, Année)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Découverte du fonctionnement de l'entreprise et de ses différents services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Participation à des réunions et à des projets en équipe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ea typeface="Times New Roman" panose="02020603050405020304" pitchFamily="18" charset="0"/>
              </a:rPr>
              <a:t>Réalisation d'une présentation sur mes observations et mes apprentissages durant le stage</a:t>
            </a:r>
          </a:p>
        </p:txBody>
      </p:sp>
      <p:sp>
        <p:nvSpPr>
          <p:cNvPr id="14" name="Zone de texte 6">
            <a:extLst>
              <a:ext uri="{FF2B5EF4-FFF2-40B4-BE49-F238E27FC236}">
                <a16:creationId xmlns:a16="http://schemas.microsoft.com/office/drawing/2014/main" id="{5C5D0BED-51DD-B06F-3F6E-BAE55C84E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954" y="6660425"/>
            <a:ext cx="229294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cto 36">
            <a:extLst>
              <a:ext uri="{FF2B5EF4-FFF2-40B4-BE49-F238E27FC236}">
                <a16:creationId xmlns:a16="http://schemas.microsoft.com/office/drawing/2014/main" id="{F98B6C35-A3D1-5D8D-299B-59B5178A93D4}"/>
              </a:ext>
            </a:extLst>
          </p:cNvPr>
          <p:cNvCxnSpPr>
            <a:cxnSpLocks/>
          </p:cNvCxnSpPr>
          <p:nvPr/>
        </p:nvCxnSpPr>
        <p:spPr>
          <a:xfrm>
            <a:off x="4538759" y="7026327"/>
            <a:ext cx="20346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D59B18E5-AFAB-056C-7402-8CF5C6FB7F84}"/>
              </a:ext>
            </a:extLst>
          </p:cNvPr>
          <p:cNvSpPr txBox="1"/>
          <p:nvPr/>
        </p:nvSpPr>
        <p:spPr>
          <a:xfrm>
            <a:off x="4451261" y="7140833"/>
            <a:ext cx="215994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effectLst/>
                <a:ea typeface="Times New Roman" panose="02020603050405020304" pitchFamily="18" charset="0"/>
              </a:rPr>
              <a:t>M. (Prénom NOM), </a:t>
            </a:r>
            <a:br>
              <a:rPr lang="fr-FR" sz="1100" dirty="0">
                <a:effectLst/>
                <a:ea typeface="Times New Roman" panose="02020603050405020304" pitchFamily="18" charset="0"/>
              </a:rPr>
            </a:br>
            <a:r>
              <a:rPr lang="fr-FR" sz="1100" dirty="0">
                <a:effectLst/>
                <a:ea typeface="Times New Roman" panose="02020603050405020304" pitchFamily="18" charset="0"/>
              </a:rPr>
              <a:t>Responsable du Secours Populaire Adresse : Ville CP</a:t>
            </a:r>
            <a:br>
              <a:rPr lang="fr-FR" sz="1100" dirty="0">
                <a:effectLst/>
                <a:ea typeface="Times New Roman" panose="02020603050405020304" pitchFamily="18" charset="0"/>
              </a:rPr>
            </a:br>
            <a:r>
              <a:rPr lang="fr-FR" sz="1100" dirty="0">
                <a:effectLst/>
                <a:ea typeface="Times New Roman" panose="02020603050405020304" pitchFamily="18" charset="0"/>
              </a:rPr>
              <a:t>Téléphone : 01 02 03 04 05 </a:t>
            </a:r>
            <a:br>
              <a:rPr lang="fr-FR" sz="1100" dirty="0">
                <a:effectLst/>
                <a:ea typeface="Times New Roman" panose="02020603050405020304" pitchFamily="18" charset="0"/>
              </a:rPr>
            </a:br>
            <a:r>
              <a:rPr lang="fr-FR" sz="1100" dirty="0">
                <a:effectLst/>
                <a:ea typeface="Times New Roman" panose="02020603050405020304" pitchFamily="18" charset="0"/>
              </a:rPr>
              <a:t>E-mail : </a:t>
            </a:r>
            <a:r>
              <a:rPr lang="fr-FR" sz="1100" dirty="0" err="1">
                <a:ea typeface="Times New Roman" panose="02020603050405020304" pitchFamily="18" charset="0"/>
              </a:rPr>
              <a:t>mail@mail.com</a:t>
            </a:r>
            <a:endParaRPr lang="fr-FR" sz="11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</TotalTime>
  <Words>291</Words>
  <Application>Microsoft Macintosh PowerPoint</Application>
  <PresentationFormat>Format A4 (210 x 297 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Courier New</vt:lpstr>
      <vt:lpstr>Symbol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43</cp:revision>
  <cp:lastPrinted>2022-05-25T13:38:42Z</cp:lastPrinted>
  <dcterms:created xsi:type="dcterms:W3CDTF">2022-05-25T13:38:28Z</dcterms:created>
  <dcterms:modified xsi:type="dcterms:W3CDTF">2023-03-16T09:51:30Z</dcterms:modified>
</cp:coreProperties>
</file>