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73D1D7"/>
    <a:srgbClr val="D9B4C1"/>
    <a:srgbClr val="CA9CA9"/>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38"/>
    <p:restoredTop sz="92134"/>
  </p:normalViewPr>
  <p:slideViewPr>
    <p:cSldViewPr snapToGrid="0" snapToObjects="1" showGuides="1">
      <p:cViewPr>
        <p:scale>
          <a:sx n="90" d="100"/>
          <a:sy n="90" d="100"/>
        </p:scale>
        <p:origin x="3856" y="2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Logisticien Expert en Chaîne d'Approvisionnement et Gestion de Stock</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83307" y="1882841"/>
            <a:ext cx="4094382" cy="11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Professionnel de la logistique avec plus de 10 ans d'expérience, spécialisé dans la gestion de la chaîne d'approvisionnement et la gestion des stocks. Mes compétences clés incluent la planification, la coordination, l'analyse des données et la résolution de problèmes. J'ai démontré une capacité à gérer efficacement les stocks pour minimiser les coûts tout en assurant une disponibilité optimale des produits. Excellent communicateur, je suis capable de collaborer efficacement avec les équipes interfonctionnelles pour atteindre les objectifs de l'entreprise.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61174" y="151172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81030" y="3618042"/>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65211" y="4136309"/>
            <a:ext cx="4117500" cy="2903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2015 - Présent : Logisticien, Groupe Renault, Paris</a:t>
            </a:r>
          </a:p>
          <a:p>
            <a:pPr marL="171450" indent="-171450">
              <a:buFont typeface="Arial" panose="020B0604020202020204" pitchFamily="34" charset="0"/>
              <a:buChar char="•"/>
            </a:pPr>
            <a:r>
              <a:rPr lang="fr-FR" sz="1100" dirty="0"/>
              <a:t>Supervision et optimisation de la gestion des stocks pour plus de 10 000 articles</a:t>
            </a:r>
          </a:p>
          <a:p>
            <a:pPr marL="171450" indent="-171450">
              <a:buFont typeface="Arial" panose="020B0604020202020204" pitchFamily="34" charset="0"/>
              <a:buChar char="•"/>
            </a:pPr>
            <a:r>
              <a:rPr lang="fr-FR" sz="1100" dirty="0"/>
              <a:t>Mise en œuvre de stratégies d'amélioration continue pour augmenter l'efficacité des opérations logistiques</a:t>
            </a:r>
          </a:p>
          <a:p>
            <a:pPr marL="171450" indent="-171450">
              <a:buFont typeface="Arial" panose="020B0604020202020204" pitchFamily="34" charset="0"/>
              <a:buChar char="•"/>
            </a:pPr>
            <a:r>
              <a:rPr lang="fr-FR" sz="1100" dirty="0"/>
              <a:t>Utilisation des données pour prévoir les besoins en stock et éviter les ruptures de stock ou les surstocks</a:t>
            </a:r>
          </a:p>
          <a:p>
            <a:pPr marL="171450" indent="-171450">
              <a:buFont typeface="Arial" panose="020B0604020202020204" pitchFamily="34" charset="0"/>
              <a:buChar char="•"/>
            </a:pPr>
            <a:r>
              <a:rPr lang="fr-FR" sz="1100" dirty="0"/>
              <a:t>Collaboration avec les fournisseurs pour améliorer la précision de livraison, réduisant ainsi les retards de livraison de 20%</a:t>
            </a:r>
          </a:p>
          <a:p>
            <a:pPr marL="171450" indent="-171450">
              <a:buFont typeface="Arial" panose="020B0604020202020204" pitchFamily="34" charset="0"/>
              <a:buChar char="•"/>
            </a:pPr>
            <a:r>
              <a:rPr lang="fr-FR" sz="1100" dirty="0"/>
              <a:t>Formation et encadrement d'une équipe de 5 assistants logistiques</a:t>
            </a:r>
          </a:p>
          <a:p>
            <a:endParaRPr lang="fr-FR" sz="1100" b="1" dirty="0"/>
          </a:p>
          <a:p>
            <a:r>
              <a:rPr lang="fr-FR" sz="1100" b="1" dirty="0"/>
              <a:t>2013 - 2015 : Assistant Logistique, Groupe Renault, Paris</a:t>
            </a:r>
          </a:p>
          <a:p>
            <a:pPr marL="171450" indent="-171450">
              <a:buFont typeface="Arial" panose="020B0604020202020204" pitchFamily="34" charset="0"/>
              <a:buChar char="•"/>
            </a:pPr>
            <a:r>
              <a:rPr lang="fr-FR" sz="1100" dirty="0" err="1"/>
              <a:t>Assisted</a:t>
            </a:r>
            <a:r>
              <a:rPr lang="fr-FR" sz="1100" dirty="0"/>
              <a:t> in </a:t>
            </a:r>
            <a:r>
              <a:rPr lang="fr-FR" sz="1100" dirty="0" err="1"/>
              <a:t>inventory</a:t>
            </a:r>
            <a:r>
              <a:rPr lang="fr-FR" sz="1100" dirty="0"/>
              <a:t> management for over 5,000 items</a:t>
            </a:r>
          </a:p>
          <a:p>
            <a:pPr marL="171450" indent="-171450">
              <a:buFont typeface="Arial" panose="020B0604020202020204" pitchFamily="34" charset="0"/>
              <a:buChar char="•"/>
            </a:pPr>
            <a:r>
              <a:rPr lang="fr-FR" sz="1100" dirty="0"/>
              <a:t>Aide à la gestion des stocks de plus de 5 000 articles</a:t>
            </a:r>
          </a:p>
          <a:p>
            <a:pPr marL="171450" indent="-171450">
              <a:buFont typeface="Arial" panose="020B0604020202020204" pitchFamily="34" charset="0"/>
              <a:buChar char="•"/>
            </a:pPr>
            <a:r>
              <a:rPr lang="fr-FR" sz="1100" dirty="0"/>
              <a:t>Préparation des rapports de suivi des stocks et des commandes</a:t>
            </a:r>
          </a:p>
          <a:p>
            <a:pPr marL="171450" indent="-171450">
              <a:buFont typeface="Arial" panose="020B0604020202020204" pitchFamily="34" charset="0"/>
              <a:buChar char="•"/>
            </a:pPr>
            <a:r>
              <a:rPr lang="fr-FR" sz="1100" dirty="0"/>
              <a:t>Coordination avec les fournisseurs pour assurer la livraison en temps voulu des produits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6693" y="185547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67399" y="397159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89314" y="251172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3310" y="311636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81" y="254869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800" y="287573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734" y="340419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8578" y="210672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535780" y="7275665"/>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548426" y="7701784"/>
            <a:ext cx="4198163" cy="113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de la chaîne logistique</a:t>
            </a:r>
          </a:p>
          <a:p>
            <a:pPr marL="171450" indent="-171450">
              <a:buFont typeface="Arial" panose="020B0604020202020204" pitchFamily="34" charset="0"/>
              <a:buChar char="•"/>
            </a:pPr>
            <a:r>
              <a:rPr lang="fr-FR" sz="1100" dirty="0"/>
              <a:t>Gestion des stocks</a:t>
            </a:r>
          </a:p>
          <a:p>
            <a:pPr marL="171450" indent="-171450">
              <a:buFont typeface="Arial" panose="020B0604020202020204" pitchFamily="34" charset="0"/>
              <a:buChar char="•"/>
            </a:pPr>
            <a:r>
              <a:rPr lang="fr-FR" sz="1100" dirty="0"/>
              <a:t>Planification et coordination</a:t>
            </a:r>
          </a:p>
          <a:p>
            <a:pPr marL="171450" indent="-171450">
              <a:buFont typeface="Arial" panose="020B0604020202020204" pitchFamily="34" charset="0"/>
              <a:buChar char="•"/>
            </a:pPr>
            <a:r>
              <a:rPr lang="fr-FR" sz="1100" dirty="0"/>
              <a:t>Analyse des données</a:t>
            </a:r>
          </a:p>
          <a:p>
            <a:pPr marL="171450" indent="-171450">
              <a:buFont typeface="Arial" panose="020B0604020202020204" pitchFamily="34" charset="0"/>
              <a:buChar char="•"/>
            </a:pPr>
            <a:r>
              <a:rPr lang="fr-FR" sz="1100" dirty="0"/>
              <a:t>Utilisation des logiciels de gestion de stocks (SAP, Oracle)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82714" y="388521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65646" y="4275746"/>
            <a:ext cx="2246837" cy="11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 communicateur</a:t>
            </a:r>
          </a:p>
          <a:p>
            <a:pPr marL="171450" indent="-171450">
              <a:buFont typeface="Arial" panose="020B0604020202020204" pitchFamily="34" charset="0"/>
              <a:buChar char="•"/>
            </a:pPr>
            <a:r>
              <a:rPr lang="fr-FR" sz="1100" dirty="0"/>
              <a:t>Capacité à résoudre les problèmes de manière efficace</a:t>
            </a:r>
          </a:p>
          <a:p>
            <a:pPr marL="171450" indent="-171450">
              <a:buFont typeface="Arial" panose="020B0604020202020204" pitchFamily="34" charset="0"/>
              <a:buChar char="•"/>
            </a:pPr>
            <a:r>
              <a:rPr lang="fr-FR" sz="1100" dirty="0"/>
              <a:t>Rigoureux et organisé</a:t>
            </a:r>
          </a:p>
          <a:p>
            <a:pPr marL="171450" indent="-171450">
              <a:buFont typeface="Arial" panose="020B0604020202020204" pitchFamily="34" charset="0"/>
              <a:buChar char="•"/>
            </a:pPr>
            <a:r>
              <a:rPr lang="fr-FR" sz="1100" dirty="0"/>
              <a:t>Capable de travailler sous pression</a:t>
            </a:r>
          </a:p>
          <a:p>
            <a:pPr marL="171450" indent="-171450">
              <a:buFont typeface="Arial" panose="020B0604020202020204" pitchFamily="34" charset="0"/>
              <a:buChar char="•"/>
            </a:pPr>
            <a:r>
              <a:rPr lang="fr-FR" sz="1100" dirty="0"/>
              <a:t>Esprit d'équipe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70598" y="8675851"/>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03298" y="9017132"/>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1306" y="243217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607071" y="7641012"/>
            <a:ext cx="4064607"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82714" y="423912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61082" y="9105655"/>
            <a:ext cx="4165986" cy="738664"/>
          </a:xfrm>
          <a:prstGeom prst="rect">
            <a:avLst/>
          </a:prstGeom>
          <a:noFill/>
        </p:spPr>
        <p:txBody>
          <a:bodyPr wrap="square">
            <a:spAutoFit/>
          </a:bodyPr>
          <a:lstStyle/>
          <a:p>
            <a:pPr marL="171450" indent="-171450">
              <a:buFont typeface="Arial" panose="020B0604020202020204" pitchFamily="34" charset="0"/>
              <a:buChar char="•"/>
            </a:pPr>
            <a:r>
              <a:rPr lang="fr-FR" sz="1050" dirty="0"/>
              <a:t>2013 : Master en Gestion de la Chaîne Logistique, Université Paris-Dauphine, Paris</a:t>
            </a:r>
          </a:p>
          <a:p>
            <a:pPr marL="171450" indent="-171450">
              <a:buFont typeface="Arial" panose="020B0604020202020204" pitchFamily="34" charset="0"/>
              <a:buChar char="•"/>
            </a:pPr>
            <a:r>
              <a:rPr lang="fr-FR" sz="1050" dirty="0"/>
              <a:t>2011 : Licence en Gestion des Opérations, Université Paris-Dauphine,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Martin</a:t>
            </a:r>
            <a:r>
              <a:rPr lang="fr-FR" sz="2800" b="1" dirty="0"/>
              <a:t> LOGISTIQUE</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65646" y="5745086"/>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08440" y="6081913"/>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94565" y="6136051"/>
            <a:ext cx="2190016" cy="5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(cadre européen commun de référence pour les langues)</a:t>
            </a:r>
          </a:p>
          <a:p>
            <a:pPr marL="171450" indent="-171450">
              <a:buFont typeface="Arial" panose="020B0604020202020204" pitchFamily="34" charset="0"/>
              <a:buChar char="•"/>
            </a:pPr>
            <a:r>
              <a:rPr lang="fr-FR" sz="1100" dirty="0"/>
              <a:t>Espagnol : B2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73D1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130932" y="8060614"/>
            <a:ext cx="2220674" cy="1615827"/>
          </a:xfrm>
          <a:prstGeom prst="rect">
            <a:avLst/>
          </a:prstGeom>
          <a:noFill/>
        </p:spPr>
        <p:txBody>
          <a:bodyPr wrap="square">
            <a:spAutoFit/>
          </a:bodyPr>
          <a:lstStyle/>
          <a:p>
            <a:pPr marL="171450" indent="-171450">
              <a:buFont typeface="Arial" panose="020B0604020202020204" pitchFamily="34" charset="0"/>
              <a:buChar char="•"/>
            </a:pPr>
            <a:r>
              <a:rPr lang="fr-FR" sz="1100" dirty="0"/>
              <a:t>Voyage : passionné par la découverte de nouvelles cultures</a:t>
            </a:r>
          </a:p>
          <a:p>
            <a:pPr marL="171450" indent="-171450">
              <a:buFont typeface="Arial" panose="020B0604020202020204" pitchFamily="34" charset="0"/>
              <a:buChar char="•"/>
            </a:pPr>
            <a:r>
              <a:rPr lang="fr-FR" sz="1100" dirty="0"/>
              <a:t>Course à pied : participant régulier à des marathons</a:t>
            </a:r>
          </a:p>
          <a:p>
            <a:pPr marL="171450" indent="-171450">
              <a:buFont typeface="Arial" panose="020B0604020202020204" pitchFamily="34" charset="0"/>
              <a:buChar char="•"/>
            </a:pPr>
            <a:r>
              <a:rPr lang="fr-FR" sz="1100" dirty="0"/>
              <a:t>Lecture : intérêt particulier pour les romans de science-fiction</a:t>
            </a:r>
          </a:p>
          <a:p>
            <a:pPr marL="171450" indent="-171450">
              <a:buFont typeface="Arial" panose="020B0604020202020204" pitchFamily="34" charset="0"/>
              <a:buChar char="•"/>
            </a:pPr>
            <a:r>
              <a:rPr lang="fr-FR" sz="1100" dirty="0"/>
              <a:t>Cuisine : aime expérimenter avec de nouvelles recettes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153622" y="7621316"/>
            <a:ext cx="227869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186322" y="7962597"/>
            <a:ext cx="2237150" cy="0"/>
          </a:xfrm>
          <a:prstGeom prst="line">
            <a:avLst/>
          </a:prstGeom>
          <a:ln/>
        </p:spPr>
        <p:style>
          <a:lnRef idx="2">
            <a:schemeClr val="dk1"/>
          </a:lnRef>
          <a:fillRef idx="0">
            <a:schemeClr val="dk1"/>
          </a:fillRef>
          <a:effectRef idx="1">
            <a:schemeClr val="dk1"/>
          </a:effectRef>
          <a:fontRef idx="minor">
            <a:schemeClr val="tx1"/>
          </a:fontRef>
        </p:style>
      </p:cxnSp>
      <p:pic>
        <p:nvPicPr>
          <p:cNvPr id="12" name="Image 11" descr="Une image contenant Visage humain, personne, habits, homme&#10;&#10;Description générée automatiquement">
            <a:extLst>
              <a:ext uri="{FF2B5EF4-FFF2-40B4-BE49-F238E27FC236}">
                <a16:creationId xmlns:a16="http://schemas.microsoft.com/office/drawing/2014/main" id="{81A897DC-6323-BCB3-2F45-135ACE31847D}"/>
              </a:ext>
            </a:extLst>
          </p:cNvPr>
          <p:cNvPicPr>
            <a:picLocks noChangeAspect="1"/>
          </p:cNvPicPr>
          <p:nvPr/>
        </p:nvPicPr>
        <p:blipFill rotWithShape="1">
          <a:blip r:embed="rId7"/>
          <a:srcRect l="33649"/>
          <a:stretch/>
        </p:blipFill>
        <p:spPr>
          <a:xfrm>
            <a:off x="306926" y="386399"/>
            <a:ext cx="1629798" cy="1639481"/>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1324</TotalTime>
  <Words>408</Words>
  <Application>Microsoft Macintosh PowerPoint</Application>
  <PresentationFormat>Format A4 (210 x 297 mm)</PresentationFormat>
  <Paragraphs>48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211</cp:revision>
  <cp:lastPrinted>2022-05-25T13:38:42Z</cp:lastPrinted>
  <dcterms:created xsi:type="dcterms:W3CDTF">2022-05-25T13:38:28Z</dcterms:created>
  <dcterms:modified xsi:type="dcterms:W3CDTF">2023-07-02T13:30:17Z</dcterms:modified>
</cp:coreProperties>
</file>