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4"/>
    <p:restoredTop sz="96327"/>
  </p:normalViewPr>
  <p:slideViewPr>
    <p:cSldViewPr snapToGrid="0" snapToObjects="1" showGuides="1">
      <p:cViewPr varScale="1">
        <p:scale>
          <a:sx n="148" d="100"/>
          <a:sy n="148" d="100"/>
        </p:scale>
        <p:origin x="4368" y="2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25BF3392-A131-50CC-1507-59E3CC2152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433123" y="-2"/>
            <a:ext cx="2431225" cy="990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E5F8DE6B-7986-7D8A-9913-73A8A7F6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540" y="122047"/>
            <a:ext cx="31750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2400" b="1" i="0" dirty="0">
                <a:solidFill>
                  <a:srgbClr val="000000"/>
                </a:solidFill>
                <a:effectLst/>
              </a:rPr>
              <a:t>Clara ENQUETRICE</a:t>
            </a:r>
            <a:r>
              <a:rPr lang="fr-FR" sz="2400" dirty="0"/>
              <a:t> </a:t>
            </a:r>
          </a:p>
          <a:p>
            <a:r>
              <a:rPr lang="fr-FR" sz="2400" dirty="0"/>
              <a:t> </a:t>
            </a:r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A0B0E60B-1F47-06AD-0C62-51047EB2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392" y="915899"/>
            <a:ext cx="4292601" cy="47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400" b="0" i="0" dirty="0">
                <a:solidFill>
                  <a:srgbClr val="000000"/>
                </a:solidFill>
                <a:effectLst/>
              </a:rPr>
              <a:t>Étudiante en Sociologie Cherchant un Job Étudiant en Réalisation d'Enquêtes</a:t>
            </a:r>
            <a:endParaRPr lang="fr-FR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8FE50E40-D2C0-7736-3371-99996FB4742D}"/>
              </a:ext>
            </a:extLst>
          </p:cNvPr>
          <p:cNvSpPr/>
          <p:nvPr/>
        </p:nvSpPr>
        <p:spPr>
          <a:xfrm>
            <a:off x="231975" y="605385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4">
            <a:extLst>
              <a:ext uri="{FF2B5EF4-FFF2-40B4-BE49-F238E27FC236}">
                <a16:creationId xmlns:a16="http://schemas.microsoft.com/office/drawing/2014/main" id="{409AE738-B4BF-3CC5-A96D-84C8AB58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241" y="2064450"/>
            <a:ext cx="4223861" cy="86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0" i="0" dirty="0">
                <a:solidFill>
                  <a:srgbClr val="000000"/>
                </a:solidFill>
                <a:effectLst/>
              </a:rPr>
              <a:t>Étudiante en troisième année de licence de sociologie à l'Université Paris Diderot, je suis passionnée par l'étude de la société et ses diverses dynamiques. Grâce à mes compétences en recherche, en analyse de données et en communication, je suis prête à réaliser des enquêtes de manière efficace et pertinente. Je suis à la recherche d'un job étudiant qui me permettrait de mettre en pratique ces compétences et de développer mon expérience dans le domaine des études de marché.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">
            <a:extLst>
              <a:ext uri="{FF2B5EF4-FFF2-40B4-BE49-F238E27FC236}">
                <a16:creationId xmlns:a16="http://schemas.microsoft.com/office/drawing/2014/main" id="{ABFFB6A3-C2C7-25E1-0351-3F0B3EFF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04" y="1655967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Zone de texte 6">
            <a:extLst>
              <a:ext uri="{FF2B5EF4-FFF2-40B4-BE49-F238E27FC236}">
                <a16:creationId xmlns:a16="http://schemas.microsoft.com/office/drawing/2014/main" id="{A35884B0-4846-2DB7-57CB-AB53E2AF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641" y="3461706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Zone de texte 7">
            <a:extLst>
              <a:ext uri="{FF2B5EF4-FFF2-40B4-BE49-F238E27FC236}">
                <a16:creationId xmlns:a16="http://schemas.microsoft.com/office/drawing/2014/main" id="{ED3ACC09-5DFC-E13C-6C11-EE49DFE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94" y="3991386"/>
            <a:ext cx="4236871" cy="3881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1" i="0" dirty="0">
                <a:solidFill>
                  <a:srgbClr val="000000"/>
                </a:solidFill>
                <a:effectLst/>
              </a:rPr>
              <a:t>Eté 2023 - Stagiaire en Recherche, Institut Français de Sociologie, Paris</a:t>
            </a:r>
          </a:p>
          <a:p>
            <a:endParaRPr lang="fr-FR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</a:rPr>
              <a:t>Aide à la conception et à la réalisation de diverses enquêtes sociologiques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</a:rPr>
              <a:t>Analyse de données et rédaction de rapports d'enquête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</a:rPr>
              <a:t>Participation aux réunions d'équipe et aux séances de brainstorming</a:t>
            </a:r>
          </a:p>
        </p:txBody>
      </p:sp>
      <p:cxnSp>
        <p:nvCxnSpPr>
          <p:cNvPr id="13" name="Conector recto 36">
            <a:extLst>
              <a:ext uri="{FF2B5EF4-FFF2-40B4-BE49-F238E27FC236}">
                <a16:creationId xmlns:a16="http://schemas.microsoft.com/office/drawing/2014/main" id="{ABA3EF5C-17E6-3FEF-B78D-4542401BDF8C}"/>
              </a:ext>
            </a:extLst>
          </p:cNvPr>
          <p:cNvCxnSpPr>
            <a:cxnSpLocks/>
          </p:cNvCxnSpPr>
          <p:nvPr/>
        </p:nvCxnSpPr>
        <p:spPr>
          <a:xfrm>
            <a:off x="247894" y="2008961"/>
            <a:ext cx="40266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C1219AB7-3ADE-4885-5355-6C9709225EB4}"/>
              </a:ext>
            </a:extLst>
          </p:cNvPr>
          <p:cNvCxnSpPr>
            <a:cxnSpLocks/>
          </p:cNvCxnSpPr>
          <p:nvPr/>
        </p:nvCxnSpPr>
        <p:spPr>
          <a:xfrm>
            <a:off x="231975" y="3816957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adro de texto 24">
            <a:extLst>
              <a:ext uri="{FF2B5EF4-FFF2-40B4-BE49-F238E27FC236}">
                <a16:creationId xmlns:a16="http://schemas.microsoft.com/office/drawing/2014/main" id="{BCBDA240-DC9A-6219-7609-22B2A8F9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473" y="2227669"/>
            <a:ext cx="2120900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F7D1ADF7-6D59-948A-9307-B1D893181CE0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9958" y="2827552"/>
            <a:ext cx="219710" cy="219710"/>
          </a:xfrm>
          <a:prstGeom prst="rect">
            <a:avLst/>
          </a:prstGeom>
        </p:spPr>
      </p:pic>
      <p:pic>
        <p:nvPicPr>
          <p:cNvPr id="1032" name="Image 13">
            <a:extLst>
              <a:ext uri="{FF2B5EF4-FFF2-40B4-BE49-F238E27FC236}">
                <a16:creationId xmlns:a16="http://schemas.microsoft.com/office/drawing/2014/main" id="{0D33B328-4C89-4101-3B8D-9BFB676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372" y="2303724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14">
            <a:extLst>
              <a:ext uri="{FF2B5EF4-FFF2-40B4-BE49-F238E27FC236}">
                <a16:creationId xmlns:a16="http://schemas.microsoft.com/office/drawing/2014/main" id="{D100A965-CF64-50F4-41BD-A7EAA06D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090" y="2587887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17">
            <a:extLst>
              <a:ext uri="{FF2B5EF4-FFF2-40B4-BE49-F238E27FC236}">
                <a16:creationId xmlns:a16="http://schemas.microsoft.com/office/drawing/2014/main" id="{E1CD72BF-FF52-4ABA-BD16-19CEC83C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302" y="3115477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 de texte 18">
            <a:extLst>
              <a:ext uri="{FF2B5EF4-FFF2-40B4-BE49-F238E27FC236}">
                <a16:creationId xmlns:a16="http://schemas.microsoft.com/office/drawing/2014/main" id="{D195CB69-BF30-955F-77B4-6D27ADFF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4813" y="1894976"/>
            <a:ext cx="2144334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Zone de texte 20">
            <a:extLst>
              <a:ext uri="{FF2B5EF4-FFF2-40B4-BE49-F238E27FC236}">
                <a16:creationId xmlns:a16="http://schemas.microsoft.com/office/drawing/2014/main" id="{BE8E1647-3F3E-7D44-2728-908BCA8F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406" y="6784127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Zone de texte 22">
            <a:extLst>
              <a:ext uri="{FF2B5EF4-FFF2-40B4-BE49-F238E27FC236}">
                <a16:creationId xmlns:a16="http://schemas.microsoft.com/office/drawing/2014/main" id="{105FEE60-283F-BFE0-E4AA-B96B0A61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641" y="7226695"/>
            <a:ext cx="4029978" cy="1818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</a:rPr>
              <a:t>Connaissances solides en méthodologie de recherche et en sociologie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</a:rPr>
              <a:t>Compétences en analyse de données quantitatives et qualitatives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</a:rPr>
              <a:t>Maîtrise des logiciels de traitement de données comme SPSS et Excel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</a:rPr>
              <a:t>Excellentes compétences en rédaction et en communication</a:t>
            </a:r>
          </a:p>
        </p:txBody>
      </p:sp>
      <p:sp>
        <p:nvSpPr>
          <p:cNvPr id="20" name="Zone de texte 23">
            <a:extLst>
              <a:ext uri="{FF2B5EF4-FFF2-40B4-BE49-F238E27FC236}">
                <a16:creationId xmlns:a16="http://schemas.microsoft.com/office/drawing/2014/main" id="{7A83F3E6-7000-53D6-C737-DC7FA36B9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322" y="4912066"/>
            <a:ext cx="205680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Zone de texte 28">
            <a:extLst>
              <a:ext uri="{FF2B5EF4-FFF2-40B4-BE49-F238E27FC236}">
                <a16:creationId xmlns:a16="http://schemas.microsoft.com/office/drawing/2014/main" id="{5A6E7EFC-94C0-7511-64FA-0333E1890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372" y="3884283"/>
            <a:ext cx="2197811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Formation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Conector recto 36">
            <a:extLst>
              <a:ext uri="{FF2B5EF4-FFF2-40B4-BE49-F238E27FC236}">
                <a16:creationId xmlns:a16="http://schemas.microsoft.com/office/drawing/2014/main" id="{FA4D679F-F883-9AEE-CCF1-73EE3075B7DE}"/>
              </a:ext>
            </a:extLst>
          </p:cNvPr>
          <p:cNvCxnSpPr>
            <a:cxnSpLocks/>
          </p:cNvCxnSpPr>
          <p:nvPr/>
        </p:nvCxnSpPr>
        <p:spPr>
          <a:xfrm>
            <a:off x="199700" y="7132813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 de texte 31">
            <a:extLst>
              <a:ext uri="{FF2B5EF4-FFF2-40B4-BE49-F238E27FC236}">
                <a16:creationId xmlns:a16="http://schemas.microsoft.com/office/drawing/2014/main" id="{8D409EA3-6289-E719-B251-F58CE2A38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7431" y="4551236"/>
            <a:ext cx="2144334" cy="122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</a:rPr>
              <a:t>2021-2024:</a:t>
            </a:r>
            <a:r>
              <a:rPr lang="fr-FR" sz="1000" b="0" i="0" dirty="0">
                <a:solidFill>
                  <a:srgbClr val="000000"/>
                </a:solidFill>
                <a:effectLst/>
              </a:rPr>
              <a:t> Licence de Sociologie, Université Paris Diderot, Paris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</a:rPr>
              <a:t>2021:</a:t>
            </a:r>
            <a:r>
              <a:rPr lang="fr-FR" sz="1000" b="0" i="0" dirty="0">
                <a:solidFill>
                  <a:srgbClr val="000000"/>
                </a:solidFill>
                <a:effectLst/>
              </a:rPr>
              <a:t> Baccalauréat Économique et Social, Lycée Victor Hugo, Paris</a:t>
            </a: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A8FD9164-1C1E-BABF-9C32-AF221B1D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 de texte 26">
            <a:extLst>
              <a:ext uri="{FF2B5EF4-FFF2-40B4-BE49-F238E27FC236}">
                <a16:creationId xmlns:a16="http://schemas.microsoft.com/office/drawing/2014/main" id="{5884FA14-163B-652C-A3F5-DEC31F489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4654" y="560663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Zone de texte 27">
            <a:extLst>
              <a:ext uri="{FF2B5EF4-FFF2-40B4-BE49-F238E27FC236}">
                <a16:creationId xmlns:a16="http://schemas.microsoft.com/office/drawing/2014/main" id="{BA8B0CC4-D659-2305-8FC0-1E7AE2D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6279" y="5991483"/>
            <a:ext cx="2158138" cy="152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+mn-lt"/>
              </a:rPr>
              <a:t>Français: langue maternelle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+mn-lt"/>
              </a:rPr>
              <a:t>Anglais: C1 (Utilisateur expérimenté - Autonome)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+mn-lt"/>
              </a:rPr>
              <a:t>Espagnol: B1 (Utilisateur indépendant - Seuil)</a:t>
            </a:r>
          </a:p>
        </p:txBody>
      </p:sp>
      <p:pic>
        <p:nvPicPr>
          <p:cNvPr id="2" name="Image 1" descr="Une image contenant personne, fenêtre&#10;&#10;Description générée automatiquement">
            <a:extLst>
              <a:ext uri="{FF2B5EF4-FFF2-40B4-BE49-F238E27FC236}">
                <a16:creationId xmlns:a16="http://schemas.microsoft.com/office/drawing/2014/main" id="{D894F3BC-800B-F995-69DE-E12B24D79371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995"/>
          <a:stretch/>
        </p:blipFill>
        <p:spPr bwMode="auto">
          <a:xfrm>
            <a:off x="4801359" y="201154"/>
            <a:ext cx="1587303" cy="1605258"/>
          </a:xfrm>
          <a:prstGeom prst="ellipse">
            <a:avLst/>
          </a:prstGeom>
          <a:ln w="50800">
            <a:solidFill>
              <a:schemeClr val="accent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Zone de texte 4">
            <a:extLst>
              <a:ext uri="{FF2B5EF4-FFF2-40B4-BE49-F238E27FC236}">
                <a16:creationId xmlns:a16="http://schemas.microsoft.com/office/drawing/2014/main" id="{A98EC837-7F0E-6BA0-E797-5D079FB91DB5}"/>
              </a:ext>
            </a:extLst>
          </p:cNvPr>
          <p:cNvSpPr txBox="1"/>
          <p:nvPr/>
        </p:nvSpPr>
        <p:spPr>
          <a:xfrm>
            <a:off x="163663" y="5407516"/>
            <a:ext cx="4051046" cy="137284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</a:rPr>
              <a:t>Grande curiosité intellectuelle et intérêt pour les dynamiques sociales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</a:rPr>
              <a:t>Excellentes compétences en communication et en écoute active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</a:rPr>
              <a:t>Capacité à travailler de manière autonome et à gérer plusieurs tâches simultanément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</a:rPr>
              <a:t>Sens du détail et rigueur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</a:rPr>
              <a:t>Capacité à établir un rapport de confiance avec les interviewés</a:t>
            </a:r>
          </a:p>
        </p:txBody>
      </p: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F88D33D4-F28D-E49C-B667-0BF59872BD00}"/>
              </a:ext>
            </a:extLst>
          </p:cNvPr>
          <p:cNvCxnSpPr>
            <a:cxnSpLocks/>
          </p:cNvCxnSpPr>
          <p:nvPr/>
        </p:nvCxnSpPr>
        <p:spPr>
          <a:xfrm>
            <a:off x="199700" y="5247029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457</TotalTime>
  <Words>583</Words>
  <Application>Microsoft Macintosh PowerPoint</Application>
  <PresentationFormat>Format A4 (210 x 297 mm)</PresentationFormat>
  <Paragraphs>74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14</cp:revision>
  <cp:lastPrinted>2022-05-25T13:38:42Z</cp:lastPrinted>
  <dcterms:created xsi:type="dcterms:W3CDTF">2022-05-25T13:38:28Z</dcterms:created>
  <dcterms:modified xsi:type="dcterms:W3CDTF">2023-05-26T08:06:26Z</dcterms:modified>
</cp:coreProperties>
</file>