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/>
    <p:restoredTop sz="96327"/>
  </p:normalViewPr>
  <p:slideViewPr>
    <p:cSldViewPr snapToGrid="0" snapToObjects="1" showGuides="1">
      <p:cViewPr varScale="1">
        <p:scale>
          <a:sx n="176" d="100"/>
          <a:sy n="176" d="100"/>
        </p:scale>
        <p:origin x="3000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175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400" b="1" i="0" dirty="0">
                <a:solidFill>
                  <a:srgbClr val="000000"/>
                </a:solidFill>
                <a:effectLst/>
              </a:rPr>
              <a:t>Camille COLONIE</a:t>
            </a:r>
            <a:r>
              <a:rPr lang="fr-FR" sz="2400" dirty="0"/>
              <a:t> 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392" y="915899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0" i="0" dirty="0">
                <a:solidFill>
                  <a:srgbClr val="000000"/>
                </a:solidFill>
                <a:effectLst/>
              </a:rPr>
              <a:t>Étudiante Cherchant un Job d'Été comme Monitrice de Colonie de Vacances</a:t>
            </a: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41" y="2064450"/>
            <a:ext cx="4223861" cy="86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</a:rPr>
              <a:t>Étudiante en deuxième année de licence STAPS (Sciences et Techniques des Activités Physiques et Sportives) à l'Université Paris Descartes, je suis passionnée par le sport et l'animation. Ayant déjà travaillé comme animatrice en centre de loisirs, je cherche à enrichir mon expérience en encadrant des enfants et des adolescents en colonie de vacances. Je suis motivée, dynamique, et prête à créer un environnement de vacances mémorable et sécurisé.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04" y="1655967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41" y="3461706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94" y="3991386"/>
            <a:ext cx="4236871" cy="388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00" b="1" i="0" dirty="0">
                <a:solidFill>
                  <a:srgbClr val="000000"/>
                </a:solidFill>
                <a:effectLst/>
              </a:rPr>
              <a:t>Eté 2023 - </a:t>
            </a:r>
            <a:r>
              <a:rPr lang="fr-FR" sz="1000" b="0" i="0" dirty="0">
                <a:solidFill>
                  <a:srgbClr val="000000"/>
                </a:solidFill>
                <a:effectLst/>
              </a:rPr>
              <a:t>Animatrice en centre de loisirs, Mairie de Paris</a:t>
            </a:r>
          </a:p>
          <a:p>
            <a:pPr algn="l"/>
            <a:endParaRPr lang="fr-FR" sz="1000" b="0" i="0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</a:rPr>
              <a:t>Encadrement de groupes d'enfants de 6 à 12 ans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</a:rPr>
              <a:t>Organisation et animation d'activités sportives et ludiques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</a:rPr>
              <a:t>Gestion des aspects de sécurité et de discipline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47894" y="2008961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31975" y="3816957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473" y="2227669"/>
            <a:ext cx="2120900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9958" y="2827552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372" y="2303724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90" y="258788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02" y="3115477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813" y="1894976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13" y="6645495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48" y="7088063"/>
            <a:ext cx="4029978" cy="181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Capacité à encadrer et animer des groupes d'enfants et d'adolescents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Expérience dans l'organisation d'activités sportives et ludiques adaptées à différents âges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Connaissance des règles de sécurité et de premiers secours (titulaire du PSC1)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Capacité à gérer les situations de discipline et à résoudre les conflits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415" y="4909011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3884283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42607" y="6994181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4551236"/>
            <a:ext cx="2144334" cy="1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</a:rPr>
              <a:t>2021-2024:</a:t>
            </a:r>
            <a:r>
              <a:rPr lang="fr-FR" sz="1000" b="0" i="0" dirty="0">
                <a:solidFill>
                  <a:srgbClr val="000000"/>
                </a:solidFill>
                <a:effectLst/>
              </a:rPr>
              <a:t> Licence STAPS, Université Paris Descartes, Paris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</a:rPr>
              <a:t>2021:</a:t>
            </a:r>
            <a:r>
              <a:rPr lang="fr-FR" sz="1000" b="0" i="0" dirty="0">
                <a:solidFill>
                  <a:srgbClr val="000000"/>
                </a:solidFill>
                <a:effectLst/>
              </a:rPr>
              <a:t> Baccalauréat Scientifique, Lycée Louis-le-Grand, Paris</a:t>
            </a:r>
          </a:p>
          <a:p>
            <a:br>
              <a:rPr lang="fr-FR" sz="1000" dirty="0"/>
            </a:br>
            <a:endParaRPr lang="fr-FR" sz="1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297" y="543915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868" y="5837730"/>
            <a:ext cx="2158138" cy="100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Français: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Anglais: B2 (Utilisateur indépendant - Avancé)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Espagnol: B1 (Utilisateur indépendant - Seuil)</a:t>
            </a:r>
          </a:p>
        </p:txBody>
      </p:sp>
      <p:pic>
        <p:nvPicPr>
          <p:cNvPr id="2" name="Image 1" descr="Une image contenant personne, fenêtre&#10;&#10;Description générée automatiquement">
            <a:extLst>
              <a:ext uri="{FF2B5EF4-FFF2-40B4-BE49-F238E27FC236}">
                <a16:creationId xmlns:a16="http://schemas.microsoft.com/office/drawing/2014/main" id="{D894F3BC-800B-F995-69DE-E12B24D7937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5"/>
          <a:stretch/>
        </p:blipFill>
        <p:spPr bwMode="auto">
          <a:xfrm>
            <a:off x="4801359" y="201154"/>
            <a:ext cx="1587303" cy="1605258"/>
          </a:xfrm>
          <a:prstGeom prst="ellipse">
            <a:avLst/>
          </a:prstGeom>
          <a:ln w="50800"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63663" y="5407516"/>
            <a:ext cx="4051046" cy="11122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Dynamisme et créativité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Sens des responsabilités et vigilance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Capacité à établir un rapport de confiance avec les enfants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Patience et empathie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Excellentes compétences en communication et en travail d'équipe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23510" y="5265860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914" y="681894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4813" y="7248844"/>
            <a:ext cx="2158138" cy="1524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Sports : Pratique régulière du football et du tennis.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Lecture : Intérêt particulier pour les romans d'aventure et de science-fiction.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+mn-lt"/>
              </a:rPr>
              <a:t>Bénévolat : Participation active à des initiatives locales de soutien scolaire.</a:t>
            </a: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</TotalTime>
  <Words>599</Words>
  <Application>Microsoft Macintosh PowerPoint</Application>
  <PresentationFormat>Format A4 (210 x 297 mm)</PresentationFormat>
  <Paragraphs>78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</cp:revision>
  <cp:lastPrinted>2022-05-25T13:38:42Z</cp:lastPrinted>
  <dcterms:created xsi:type="dcterms:W3CDTF">2022-05-25T13:38:28Z</dcterms:created>
  <dcterms:modified xsi:type="dcterms:W3CDTF">2023-05-26T09:34:36Z</dcterms:modified>
</cp:coreProperties>
</file>