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B4C1"/>
    <a:srgbClr val="CA9CA9"/>
    <a:srgbClr val="73D1D7"/>
    <a:srgbClr val="E4D9C6"/>
    <a:srgbClr val="FDF2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12"/>
    <p:restoredTop sz="92134"/>
  </p:normalViewPr>
  <p:slideViewPr>
    <p:cSldViewPr snapToGrid="0" snapToObjects="1" showGuides="1">
      <p:cViewPr>
        <p:scale>
          <a:sx n="150" d="100"/>
          <a:sy n="150" d="100"/>
        </p:scale>
        <p:origin x="1856" y="4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02/07/2023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5824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02/07/2023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7056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02/07/2023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6855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02/07/2023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9238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02/07/2023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387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02/07/2023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6967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02/07/2023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9434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02/07/2023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5549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02/07/2023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9392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02/07/2023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2528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02/07/2023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7860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A196F-2B0A-924F-9F94-33DF8C253705}" type="datetimeFigureOut">
              <a:rPr lang="fr-FR" smtClean="0"/>
              <a:t>02/07/2023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8926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7">
            <a:extLst>
              <a:ext uri="{FF2B5EF4-FFF2-40B4-BE49-F238E27FC236}">
                <a16:creationId xmlns:a16="http://schemas.microsoft.com/office/drawing/2014/main" id="{1F12A5C4-5DEF-0572-95A1-D02E6A5F00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3" name="Rectángulo 39">
            <a:extLst>
              <a:ext uri="{FF2B5EF4-FFF2-40B4-BE49-F238E27FC236}">
                <a16:creationId xmlns:a16="http://schemas.microsoft.com/office/drawing/2014/main" id="{584E78DD-7286-A14F-E91E-B6126A99B3B7}"/>
              </a:ext>
            </a:extLst>
          </p:cNvPr>
          <p:cNvSpPr>
            <a:spLocks noChangeArrowheads="1"/>
          </p:cNvSpPr>
          <p:nvPr/>
        </p:nvSpPr>
        <p:spPr bwMode="auto">
          <a:xfrm rot="10800000" flipH="1">
            <a:off x="1" y="3730"/>
            <a:ext cx="2430148" cy="990599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endParaRPr kumimoji="0" lang="en-US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endParaRPr kumimoji="0" lang="en-US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6" name="Zone de texte 3">
            <a:extLst>
              <a:ext uri="{FF2B5EF4-FFF2-40B4-BE49-F238E27FC236}">
                <a16:creationId xmlns:a16="http://schemas.microsoft.com/office/drawing/2014/main" id="{9924E22F-00DB-7BE4-1952-518722F95A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1174" y="840383"/>
            <a:ext cx="4198163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600" b="1" dirty="0"/>
              <a:t>Jardinier Professionnel avec 15 ans d'Expérience en Entretien Paysager</a:t>
            </a:r>
            <a:endParaRPr lang="fr-FR" sz="1600" dirty="0"/>
          </a:p>
        </p:txBody>
      </p:sp>
      <p:sp>
        <p:nvSpPr>
          <p:cNvPr id="63" name="Google Shape;61;p14">
            <a:extLst>
              <a:ext uri="{FF2B5EF4-FFF2-40B4-BE49-F238E27FC236}">
                <a16:creationId xmlns:a16="http://schemas.microsoft.com/office/drawing/2014/main" id="{4291EC86-6739-24A3-D0C6-49F4137ADE81}"/>
              </a:ext>
            </a:extLst>
          </p:cNvPr>
          <p:cNvSpPr/>
          <p:nvPr/>
        </p:nvSpPr>
        <p:spPr>
          <a:xfrm>
            <a:off x="2624560" y="696459"/>
            <a:ext cx="1102995" cy="45085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0" tIns="91425" rIns="91425" bIns="91425" anchor="ctr" anchorCtr="0">
            <a:noAutofit/>
          </a:bodyPr>
          <a:lstStyle/>
          <a:p>
            <a:endParaRPr lang="fr-FR"/>
          </a:p>
        </p:txBody>
      </p:sp>
      <p:sp>
        <p:nvSpPr>
          <p:cNvPr id="58" name="Zone de texte 4">
            <a:extLst>
              <a:ext uri="{FF2B5EF4-FFF2-40B4-BE49-F238E27FC236}">
                <a16:creationId xmlns:a16="http://schemas.microsoft.com/office/drawing/2014/main" id="{EA9D39AA-264B-36CF-F358-A9BDC2F499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83307" y="1882841"/>
            <a:ext cx="4094382" cy="9035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100" dirty="0"/>
              <a:t>Passionné par la nature et doté de 15 ans d'expérience en tant que jardinier professionnel, j'ai cultivé un savoir-faire technique combiné à une réelle sensibilité artistique. Maîtrisant tous les aspects de l'entretien paysager, j'applique rigueur et créativité dans la mise en valeur de chaque espace vert dont j'ai la charge.</a:t>
            </a:r>
          </a:p>
        </p:txBody>
      </p:sp>
      <p:sp>
        <p:nvSpPr>
          <p:cNvPr id="59" name="Zone de texte 5">
            <a:extLst>
              <a:ext uri="{FF2B5EF4-FFF2-40B4-BE49-F238E27FC236}">
                <a16:creationId xmlns:a16="http://schemas.microsoft.com/office/drawing/2014/main" id="{B86FADAA-6444-3D45-A8CA-67C974D05A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1174" y="1511727"/>
            <a:ext cx="3175001" cy="343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propos de moi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0" name="Zone de texte 6">
            <a:extLst>
              <a:ext uri="{FF2B5EF4-FFF2-40B4-BE49-F238E27FC236}">
                <a16:creationId xmlns:a16="http://schemas.microsoft.com/office/drawing/2014/main" id="{D6C5ECB5-2076-1735-6C82-146FAEAE0A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80105" y="2887229"/>
            <a:ext cx="3175000" cy="3535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Expériences Professionnelles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1" name="Zone de texte 7">
            <a:extLst>
              <a:ext uri="{FF2B5EF4-FFF2-40B4-BE49-F238E27FC236}">
                <a16:creationId xmlns:a16="http://schemas.microsoft.com/office/drawing/2014/main" id="{DD91498B-BE4C-B4C0-08BB-1848B228C7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4286" y="3405496"/>
            <a:ext cx="4117500" cy="32268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100" b="1" dirty="0"/>
              <a:t>2010 - Présent : Jardinier Paysagiste, Parc Floral de Paris</a:t>
            </a:r>
          </a:p>
          <a:p>
            <a:endParaRPr lang="fr-FR" sz="1100" b="1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Entretien et aménagement des espaces verts du parc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Conception et réalisation de nouveaux aménagements paysagers, incluant choix des plantes, dessin des espaces et mise en œuvre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Collaboration avec une équipe de jardiniers pour assurer l’entretien général du parc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Contribution à l’amélioration constante de l’attrait esthétique du parc, ayant entraîné une augmentation de 20% de la fréquentation sur les cinq dernières années</a:t>
            </a:r>
          </a:p>
          <a:p>
            <a:endParaRPr lang="fr-FR" sz="1100" b="1" dirty="0"/>
          </a:p>
          <a:p>
            <a:r>
              <a:rPr lang="fr-FR" sz="1100" b="1" dirty="0"/>
              <a:t>2008 - 2010 : Ouvrier Paysagiste, Vertige Paysage, Paris</a:t>
            </a:r>
          </a:p>
          <a:p>
            <a:endParaRPr lang="fr-FR" sz="1100" b="1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Entretien général de jardins privés et d'espaces verts d'entreprises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Taille, plantation, désherbage, arrosage et autres travaux d'entretien courant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Participation à la création de nouveaux aménagements sous la supervision d'un jardinier expérimenté</a:t>
            </a:r>
          </a:p>
        </p:txBody>
      </p:sp>
      <p:cxnSp>
        <p:nvCxnSpPr>
          <p:cNvPr id="68" name="Conector recto 36">
            <a:extLst>
              <a:ext uri="{FF2B5EF4-FFF2-40B4-BE49-F238E27FC236}">
                <a16:creationId xmlns:a16="http://schemas.microsoft.com/office/drawing/2014/main" id="{115231C2-147C-8444-E46C-4E917EBB53E3}"/>
              </a:ext>
            </a:extLst>
          </p:cNvPr>
          <p:cNvCxnSpPr>
            <a:cxnSpLocks/>
          </p:cNvCxnSpPr>
          <p:nvPr/>
        </p:nvCxnSpPr>
        <p:spPr>
          <a:xfrm>
            <a:off x="2646693" y="1855474"/>
            <a:ext cx="4010235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9" name="Conector recto 36">
            <a:extLst>
              <a:ext uri="{FF2B5EF4-FFF2-40B4-BE49-F238E27FC236}">
                <a16:creationId xmlns:a16="http://schemas.microsoft.com/office/drawing/2014/main" id="{5B1F6D52-F88E-C7C2-7292-5FC5E9592E6E}"/>
              </a:ext>
            </a:extLst>
          </p:cNvPr>
          <p:cNvCxnSpPr>
            <a:cxnSpLocks/>
          </p:cNvCxnSpPr>
          <p:nvPr/>
        </p:nvCxnSpPr>
        <p:spPr>
          <a:xfrm>
            <a:off x="2666474" y="3240784"/>
            <a:ext cx="3976863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2" name="Cuadro de texto 24">
            <a:extLst>
              <a:ext uri="{FF2B5EF4-FFF2-40B4-BE49-F238E27FC236}">
                <a16:creationId xmlns:a16="http://schemas.microsoft.com/office/drawing/2014/main" id="{08A3BFC9-9871-69B1-ACEB-FFB2493C0C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9314" y="2511726"/>
            <a:ext cx="2120900" cy="9037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+336 01 02 03 04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votre.nom.prenom@gnail.com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Marseille, France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linkedin.com</a:t>
            </a: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/votre-profil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71" name="Gráfico 15" descr="Marcador">
            <a:extLst>
              <a:ext uri="{FF2B5EF4-FFF2-40B4-BE49-F238E27FC236}">
                <a16:creationId xmlns:a16="http://schemas.microsoft.com/office/drawing/2014/main" id="{3A4C11B5-9AC5-6B32-E108-8D1D24AFF929}"/>
              </a:ext>
            </a:extLst>
          </p:cNvPr>
          <p:cNvPicPr/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43310" y="3116369"/>
            <a:ext cx="219710" cy="219710"/>
          </a:xfrm>
          <a:prstGeom prst="rect">
            <a:avLst/>
          </a:prstGeom>
        </p:spPr>
      </p:pic>
      <p:pic>
        <p:nvPicPr>
          <p:cNvPr id="1073" name="Image 13">
            <a:extLst>
              <a:ext uri="{FF2B5EF4-FFF2-40B4-BE49-F238E27FC236}">
                <a16:creationId xmlns:a16="http://schemas.microsoft.com/office/drawing/2014/main" id="{7BCAF843-0D5A-0DC1-043D-318733DC2C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481" y="2548692"/>
            <a:ext cx="201613" cy="201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2" name="Image 14">
            <a:extLst>
              <a:ext uri="{FF2B5EF4-FFF2-40B4-BE49-F238E27FC236}">
                <a16:creationId xmlns:a16="http://schemas.microsoft.com/office/drawing/2014/main" id="{DBF25F29-1436-2EC9-7C36-9D6DF32B82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00" y="2875738"/>
            <a:ext cx="171450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1" name="Image 17">
            <a:extLst>
              <a:ext uri="{FF2B5EF4-FFF2-40B4-BE49-F238E27FC236}">
                <a16:creationId xmlns:a16="http://schemas.microsoft.com/office/drawing/2014/main" id="{E7C33CDC-6E53-37AE-74D9-15B38733C7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734" y="3404197"/>
            <a:ext cx="169863" cy="169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4" name="Zone de texte 18">
            <a:extLst>
              <a:ext uri="{FF2B5EF4-FFF2-40B4-BE49-F238E27FC236}">
                <a16:creationId xmlns:a16="http://schemas.microsoft.com/office/drawing/2014/main" id="{9F1C7274-FADE-921B-3C45-BA0F2DEB81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78" y="2106729"/>
            <a:ext cx="2341563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Contact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5" name="Zone de texte 20">
            <a:extLst>
              <a:ext uri="{FF2B5EF4-FFF2-40B4-BE49-F238E27FC236}">
                <a16:creationId xmlns:a16="http://schemas.microsoft.com/office/drawing/2014/main" id="{68034D91-D382-3663-DF0C-6B5FBE1C82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8528" y="6694404"/>
            <a:ext cx="2341563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Compétences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6" name="Zone de texte 22">
            <a:extLst>
              <a:ext uri="{FF2B5EF4-FFF2-40B4-BE49-F238E27FC236}">
                <a16:creationId xmlns:a16="http://schemas.microsoft.com/office/drawing/2014/main" id="{ABC2E45C-422E-ED57-A4E9-3B4D252DA6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1174" y="7120524"/>
            <a:ext cx="4198163" cy="9169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Conception et aménagement paysager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Entretien courant des jardins (taille, désherbage, arrosage)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Maîtrise des techniques de plantation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Connaissance approfondie des plantes (arbres, arbustes, fleurs)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Utilisation d'outils de jardinage manuels et motorisés</a:t>
            </a:r>
          </a:p>
        </p:txBody>
      </p:sp>
      <p:sp>
        <p:nvSpPr>
          <p:cNvPr id="67" name="Zone de texte 23">
            <a:extLst>
              <a:ext uri="{FF2B5EF4-FFF2-40B4-BE49-F238E27FC236}">
                <a16:creationId xmlns:a16="http://schemas.microsoft.com/office/drawing/2014/main" id="{54B5DD80-3045-0C54-CC4C-4E69E883F0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646" y="3713161"/>
            <a:ext cx="2341562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Qualités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0" name="Zone de texte 25">
            <a:extLst>
              <a:ext uri="{FF2B5EF4-FFF2-40B4-BE49-F238E27FC236}">
                <a16:creationId xmlns:a16="http://schemas.microsoft.com/office/drawing/2014/main" id="{0C2AE023-9517-053D-895D-F0D0FAB981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78" y="4103692"/>
            <a:ext cx="2246837" cy="115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Passion pour la nature et les espaces verts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Sens de l'esthétique et créativité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Rigoureux et attentif au détail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Bonne condition physique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Capacité à travailler en équipe</a:t>
            </a:r>
          </a:p>
        </p:txBody>
      </p:sp>
      <p:sp>
        <p:nvSpPr>
          <p:cNvPr id="74" name="Zone de texte 28">
            <a:extLst>
              <a:ext uri="{FF2B5EF4-FFF2-40B4-BE49-F238E27FC236}">
                <a16:creationId xmlns:a16="http://schemas.microsoft.com/office/drawing/2014/main" id="{62BBDFF0-B1D7-18C2-A42C-C2A0FAD102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1082" y="8210881"/>
            <a:ext cx="2374262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Formation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83" name="Conector recto 36">
            <a:extLst>
              <a:ext uri="{FF2B5EF4-FFF2-40B4-BE49-F238E27FC236}">
                <a16:creationId xmlns:a16="http://schemas.microsoft.com/office/drawing/2014/main" id="{B2CAE3A5-958C-F1BC-C593-5BAC07D0F8A4}"/>
              </a:ext>
            </a:extLst>
          </p:cNvPr>
          <p:cNvCxnSpPr>
            <a:cxnSpLocks/>
          </p:cNvCxnSpPr>
          <p:nvPr/>
        </p:nvCxnSpPr>
        <p:spPr>
          <a:xfrm>
            <a:off x="2593782" y="8552162"/>
            <a:ext cx="4061125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6" name="Rectangle 70">
            <a:extLst>
              <a:ext uri="{FF2B5EF4-FFF2-40B4-BE49-F238E27FC236}">
                <a16:creationId xmlns:a16="http://schemas.microsoft.com/office/drawing/2014/main" id="{DF8A4306-26C7-3A2C-8595-D18A487290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7" name="Rectangle 86">
            <a:extLst>
              <a:ext uri="{FF2B5EF4-FFF2-40B4-BE49-F238E27FC236}">
                <a16:creationId xmlns:a16="http://schemas.microsoft.com/office/drawing/2014/main" id="{F51AC160-E4B4-BF0E-2D66-1F9A762B63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cxnSp>
        <p:nvCxnSpPr>
          <p:cNvPr id="3" name="Conector recto 36">
            <a:extLst>
              <a:ext uri="{FF2B5EF4-FFF2-40B4-BE49-F238E27FC236}">
                <a16:creationId xmlns:a16="http://schemas.microsoft.com/office/drawing/2014/main" id="{D69FD046-5797-81EA-5302-D96DB89761DA}"/>
              </a:ext>
            </a:extLst>
          </p:cNvPr>
          <p:cNvCxnSpPr>
            <a:cxnSpLocks/>
          </p:cNvCxnSpPr>
          <p:nvPr/>
        </p:nvCxnSpPr>
        <p:spPr>
          <a:xfrm>
            <a:off x="111306" y="2432176"/>
            <a:ext cx="2255975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" name="Conector recto 36">
            <a:extLst>
              <a:ext uri="{FF2B5EF4-FFF2-40B4-BE49-F238E27FC236}">
                <a16:creationId xmlns:a16="http://schemas.microsoft.com/office/drawing/2014/main" id="{255F5C53-8D54-DD6D-24CB-6125E2CAE08E}"/>
              </a:ext>
            </a:extLst>
          </p:cNvPr>
          <p:cNvCxnSpPr>
            <a:cxnSpLocks/>
          </p:cNvCxnSpPr>
          <p:nvPr/>
        </p:nvCxnSpPr>
        <p:spPr>
          <a:xfrm>
            <a:off x="2619819" y="7059751"/>
            <a:ext cx="4064607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Conector recto 36">
            <a:extLst>
              <a:ext uri="{FF2B5EF4-FFF2-40B4-BE49-F238E27FC236}">
                <a16:creationId xmlns:a16="http://schemas.microsoft.com/office/drawing/2014/main" id="{295D4B8E-170D-C0AC-CFDF-DF59F8740F04}"/>
              </a:ext>
            </a:extLst>
          </p:cNvPr>
          <p:cNvCxnSpPr>
            <a:cxnSpLocks/>
          </p:cNvCxnSpPr>
          <p:nvPr/>
        </p:nvCxnSpPr>
        <p:spPr>
          <a:xfrm>
            <a:off x="65646" y="4067067"/>
            <a:ext cx="2255975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" name="ZoneTexte 3">
            <a:extLst>
              <a:ext uri="{FF2B5EF4-FFF2-40B4-BE49-F238E27FC236}">
                <a16:creationId xmlns:a16="http://schemas.microsoft.com/office/drawing/2014/main" id="{EC434EA1-BBEB-F341-E243-762F9020BF0A}"/>
              </a:ext>
            </a:extLst>
          </p:cNvPr>
          <p:cNvSpPr txBox="1"/>
          <p:nvPr/>
        </p:nvSpPr>
        <p:spPr>
          <a:xfrm>
            <a:off x="2551566" y="8640685"/>
            <a:ext cx="4165986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2008 : CAP Agricole Jardinier Paysagiste, Lycée Agricole de Paris</a:t>
            </a:r>
          </a:p>
        </p:txBody>
      </p:sp>
      <p:sp>
        <p:nvSpPr>
          <p:cNvPr id="2" name="Zone de texte 1">
            <a:extLst>
              <a:ext uri="{FF2B5EF4-FFF2-40B4-BE49-F238E27FC236}">
                <a16:creationId xmlns:a16="http://schemas.microsoft.com/office/drawing/2014/main" id="{8B6BBFEE-3136-78BD-A46B-831018C18D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1174" y="156973"/>
            <a:ext cx="4143824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2800" dirty="0"/>
              <a:t>Jean</a:t>
            </a:r>
            <a:r>
              <a:rPr lang="fr-FR" sz="2800" b="1" dirty="0"/>
              <a:t> JARDINIER</a:t>
            </a:r>
            <a:endParaRPr lang="fr-FR" sz="2800" dirty="0"/>
          </a:p>
        </p:txBody>
      </p:sp>
      <p:sp>
        <p:nvSpPr>
          <p:cNvPr id="10" name="Zone de texte 28">
            <a:extLst>
              <a:ext uri="{FF2B5EF4-FFF2-40B4-BE49-F238E27FC236}">
                <a16:creationId xmlns:a16="http://schemas.microsoft.com/office/drawing/2014/main" id="{C2877AF7-5533-7C91-A60D-CD26B068F2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646" y="5316246"/>
            <a:ext cx="2341562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Langues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1" name="Conector recto 36">
            <a:extLst>
              <a:ext uri="{FF2B5EF4-FFF2-40B4-BE49-F238E27FC236}">
                <a16:creationId xmlns:a16="http://schemas.microsoft.com/office/drawing/2014/main" id="{0A061B27-FE63-F84E-0F9F-E2A5A03802FF}"/>
              </a:ext>
            </a:extLst>
          </p:cNvPr>
          <p:cNvCxnSpPr>
            <a:cxnSpLocks/>
          </p:cNvCxnSpPr>
          <p:nvPr/>
        </p:nvCxnSpPr>
        <p:spPr>
          <a:xfrm>
            <a:off x="108440" y="5653073"/>
            <a:ext cx="2255975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Zone de texte 22">
            <a:extLst>
              <a:ext uri="{FF2B5EF4-FFF2-40B4-BE49-F238E27FC236}">
                <a16:creationId xmlns:a16="http://schemas.microsoft.com/office/drawing/2014/main" id="{409CC41A-7AE3-F3FD-675B-91AD76552F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565" y="5707210"/>
            <a:ext cx="2190016" cy="7153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Français : langue maternelle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Anglais : B1</a:t>
            </a:r>
          </a:p>
        </p:txBody>
      </p:sp>
      <p:sp>
        <p:nvSpPr>
          <p:cNvPr id="19" name="Triangle 18">
            <a:extLst>
              <a:ext uri="{FF2B5EF4-FFF2-40B4-BE49-F238E27FC236}">
                <a16:creationId xmlns:a16="http://schemas.microsoft.com/office/drawing/2014/main" id="{FC9B6108-CA72-3861-61AD-B0D24D8146FD}"/>
              </a:ext>
            </a:extLst>
          </p:cNvPr>
          <p:cNvSpPr/>
          <p:nvPr/>
        </p:nvSpPr>
        <p:spPr>
          <a:xfrm rot="16200000">
            <a:off x="704138" y="724531"/>
            <a:ext cx="2430148" cy="982542"/>
          </a:xfrm>
          <a:prstGeom prst="triangle">
            <a:avLst>
              <a:gd name="adj" fmla="val 10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1" name="Triangle 20">
            <a:extLst>
              <a:ext uri="{FF2B5EF4-FFF2-40B4-BE49-F238E27FC236}">
                <a16:creationId xmlns:a16="http://schemas.microsoft.com/office/drawing/2014/main" id="{28D5EEA7-A55F-7CD4-B2BE-980D07F33BBA}"/>
              </a:ext>
            </a:extLst>
          </p:cNvPr>
          <p:cNvSpPr/>
          <p:nvPr/>
        </p:nvSpPr>
        <p:spPr>
          <a:xfrm rot="10800000">
            <a:off x="-470" y="727"/>
            <a:ext cx="2430148" cy="982542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11FC1F53-5664-2700-0A4E-A40982A52B61}"/>
              </a:ext>
            </a:extLst>
          </p:cNvPr>
          <p:cNvSpPr txBox="1"/>
          <p:nvPr/>
        </p:nvSpPr>
        <p:spPr>
          <a:xfrm>
            <a:off x="94565" y="6694404"/>
            <a:ext cx="2220674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Photographie : Passionné de photographie de nature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Randonnée : Grand amateur de balades en forêt et en montagne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Botanique : Cultive un jardin personnel diversifié à domicile</a:t>
            </a:r>
          </a:p>
        </p:txBody>
      </p:sp>
      <p:sp>
        <p:nvSpPr>
          <p:cNvPr id="13" name="Zone de texte 28">
            <a:extLst>
              <a:ext uri="{FF2B5EF4-FFF2-40B4-BE49-F238E27FC236}">
                <a16:creationId xmlns:a16="http://schemas.microsoft.com/office/drawing/2014/main" id="{51E380C7-C6AE-4759-47AA-33A7B23508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255" y="6255106"/>
            <a:ext cx="2278693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Hobbies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4" name="Conector recto 36">
            <a:extLst>
              <a:ext uri="{FF2B5EF4-FFF2-40B4-BE49-F238E27FC236}">
                <a16:creationId xmlns:a16="http://schemas.microsoft.com/office/drawing/2014/main" id="{F912DCC0-4E95-5133-0408-E65CF59E25FE}"/>
              </a:ext>
            </a:extLst>
          </p:cNvPr>
          <p:cNvCxnSpPr>
            <a:cxnSpLocks/>
          </p:cNvCxnSpPr>
          <p:nvPr/>
        </p:nvCxnSpPr>
        <p:spPr>
          <a:xfrm>
            <a:off x="149955" y="6596387"/>
            <a:ext cx="2237150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6" name="Image 15" descr="Une image contenant Visage humain, personne, mur, homme&#10;&#10;Description générée automatiquement">
            <a:extLst>
              <a:ext uri="{FF2B5EF4-FFF2-40B4-BE49-F238E27FC236}">
                <a16:creationId xmlns:a16="http://schemas.microsoft.com/office/drawing/2014/main" id="{AA5899F0-C403-294A-7393-77146DBD8A3A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26147" r="7154"/>
          <a:stretch/>
        </p:blipFill>
        <p:spPr>
          <a:xfrm>
            <a:off x="253165" y="160832"/>
            <a:ext cx="1846000" cy="1847265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351423255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1311</TotalTime>
  <Words>332</Words>
  <Application>Microsoft Macintosh PowerPoint</Application>
  <PresentationFormat>Format A4 (210 x 297 mm)</PresentationFormat>
  <Paragraphs>45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201</cp:revision>
  <cp:lastPrinted>2022-05-25T13:38:42Z</cp:lastPrinted>
  <dcterms:created xsi:type="dcterms:W3CDTF">2022-05-25T13:38:28Z</dcterms:created>
  <dcterms:modified xsi:type="dcterms:W3CDTF">2023-07-02T12:59:20Z</dcterms:modified>
</cp:coreProperties>
</file>