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46"/>
    <p:restoredTop sz="96327"/>
  </p:normalViewPr>
  <p:slideViewPr>
    <p:cSldViewPr snapToGrid="0" snapToObjects="1" showGuides="1">
      <p:cViewPr>
        <p:scale>
          <a:sx n="140" d="100"/>
          <a:sy n="140" d="100"/>
        </p:scale>
        <p:origin x="1440" y="-1144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5">
              <a:alpha val="36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33350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Paul </a:t>
            </a:r>
            <a:r>
              <a:rPr lang="fr-FR" sz="2800" b="1" dirty="0"/>
              <a:t>GENIE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765428"/>
            <a:ext cx="4058251" cy="46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200" b="1" dirty="0"/>
              <a:t>Ingénieur d’études énergies renouvelables et efficacité énergétique senior – 7 ans d’expérience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15648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97" y="1633447"/>
            <a:ext cx="4010235" cy="901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00" dirty="0"/>
              <a:t>Ingénieur senior spécialisé dans les énergies renouvelables, mon parcours polyvalent s’appuie sur de solides expériences en bureau d’études et en fournisseurs d’électricité reconnus. Actuellement à la recherche de nouvelles opportunités dans le secteur du photovoltaïque, je mettrais à profit mon expertise dans ce domaine compétitif en constante évolution.</a:t>
            </a:r>
            <a:endParaRPr kumimoji="0" lang="fr-FR" altLang="fr-FR" sz="1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20" y="1223869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254985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52" y="2974345"/>
            <a:ext cx="4249771" cy="548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00" b="1" dirty="0"/>
              <a:t>Ingénieur Bureau d’études </a:t>
            </a:r>
            <a:r>
              <a:rPr lang="fr-FR" altLang="fr-FR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Paris </a:t>
            </a:r>
            <a:r>
              <a:rPr kumimoji="0" lang="fr-FR" altLang="fr-F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b="1" dirty="0">
                <a:latin typeface="Calibri" panose="020F0502020204030204" pitchFamily="34" charset="0"/>
                <a:cs typeface="Times New Roman" panose="02020603050405020304" pitchFamily="18" charset="0"/>
              </a:rPr>
              <a:t>REDEN - </a:t>
            </a:r>
            <a:r>
              <a:rPr kumimoji="0" lang="fr-FR" altLang="fr-FR" sz="10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10- 2018 / 01-2022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Missions</a:t>
            </a:r>
            <a:r>
              <a:rPr lang="fr-FR" sz="1000" dirty="0"/>
              <a:t>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Études de faisabilité technique et financière : gisement solaire, calepinage, productible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Réponse à appels d’offres : rédaction de cahiers des charges et consultations d’entreprises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Veille technique permanente.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Réalisations</a:t>
            </a:r>
            <a:r>
              <a:rPr lang="fr-FR" sz="1000" dirty="0"/>
              <a:t>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Implantation d’un système d’information de suivi des phases de conception du bureau d’études : + 10% d'optimisation des process.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Déploiement d'un outil de veille spécifique au photovoltaïque pour les chargés d'études.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00" b="1" dirty="0"/>
              <a:t>Ingénieur thermicien</a:t>
            </a:r>
            <a:r>
              <a:rPr lang="fr-FR" altLang="fr-FR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Paris  </a:t>
            </a:r>
            <a:r>
              <a:rPr lang="fr-FR" sz="1000" b="1" dirty="0" err="1"/>
              <a:t>Enercoop</a:t>
            </a:r>
            <a:r>
              <a:rPr lang="fr-FR" sz="1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-  </a:t>
            </a:r>
            <a:r>
              <a:rPr lang="fr-FR" altLang="fr-FR" sz="1000" b="1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10- 2018 / 01-2022</a:t>
            </a:r>
            <a:endParaRPr lang="fr-FR" alt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Missions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Réalisation de diagnostics thermiques RT 2012 pour des projets collectifs et tertiaires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Suivi de projets ambitieux (BBC, HQE, Passif)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des retours d'expérience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Thermographie et tests d’étanchéité à l’air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Dimensionnement des installations de chaleur, plomberie, ventilation.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Réalisation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Développement d’outils de mesure des installations adaptés aux problématiques de terrain des 11 coopératives régionales.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00" b="1" dirty="0"/>
              <a:t>Ingénieur commercial</a:t>
            </a:r>
            <a:r>
              <a:rPr lang="fr-FR" altLang="fr-FR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Paris  </a:t>
            </a:r>
            <a:r>
              <a:rPr lang="fr-FR" sz="1000" b="1" dirty="0" err="1"/>
              <a:t>Enercoop</a:t>
            </a:r>
            <a:r>
              <a:rPr lang="fr-FR" sz="1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-  </a:t>
            </a:r>
            <a:r>
              <a:rPr lang="fr-FR" altLang="fr-FR" sz="1000" b="1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10- 2018 / 01-2022</a:t>
            </a:r>
            <a:endParaRPr lang="fr-FR" alt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Missions</a:t>
            </a:r>
            <a:r>
              <a:rPr lang="fr-FR" sz="1000" dirty="0"/>
              <a:t>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Listing et démarchage de partenaires stratégiques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Rédaction de mémoires techniques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Participation aux négociations auprès des entreprises et collectivités territoriales.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Réalisation</a:t>
            </a:r>
            <a:r>
              <a:rPr lang="fr-FR" sz="1000" dirty="0"/>
              <a:t>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Création d’une fiche technique à destination des commerciaux pour encourager et développer la mobilité électrique : +15% d'adhésion clients.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13197" y="1592172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23643" y="291544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9307" y="3209523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23303" y="3814166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474" y="3246489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793" y="3573535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727" y="4101994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711" y="2795010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219" y="4930608"/>
            <a:ext cx="2341563" cy="1737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Maîtrise des outils </a:t>
            </a:r>
            <a:r>
              <a:rPr lang="fr-FR" sz="1000" dirty="0" err="1"/>
              <a:t>Pvsyst</a:t>
            </a:r>
            <a:r>
              <a:rPr lang="fr-FR" sz="1000" dirty="0"/>
              <a:t>, </a:t>
            </a:r>
            <a:r>
              <a:rPr lang="fr-FR" sz="1000" dirty="0" err="1"/>
              <a:t>Pvcase</a:t>
            </a:r>
            <a:r>
              <a:rPr lang="fr-FR" sz="1000" dirty="0"/>
              <a:t> et MS Office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Conception, implantation, optimisation des systèmes (conversion, transport, stockage d’énergie)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Aménagement du territoire (environnement, économie)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Recherche et expérimentation en énergie photovoltaïque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1833" y="6741768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268" y="7076731"/>
            <a:ext cx="2341562" cy="80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Capacité d’écoute et de dialogue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Sens des responsabilités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Force de propositions et d’innovations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Proactif.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267" y="81194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9444" y="8474311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Pratique de la course à pied depuis 5 ans : marathon de Paris, Run in Lyon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Randonnées sportives : le GR20 pendant 15 jours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Trésorier bénévole pour l’association « Ingénieurs sans frontières ».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52" y="8476606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29201" y="8853586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" name="Image 3" descr="Une image contenant personne, homme, portant, complet&#10;&#10;Description générée automatiquement">
            <a:extLst>
              <a:ext uri="{FF2B5EF4-FFF2-40B4-BE49-F238E27FC236}">
                <a16:creationId xmlns:a16="http://schemas.microsoft.com/office/drawing/2014/main" id="{3101240D-1A51-95F8-8CFD-12A3F4D82B6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315" b="29194"/>
          <a:stretch/>
        </p:blipFill>
        <p:spPr>
          <a:xfrm>
            <a:off x="4462581" y="224074"/>
            <a:ext cx="2300066" cy="2325782"/>
          </a:xfrm>
          <a:prstGeom prst="ellipse">
            <a:avLst/>
          </a:prstGeom>
          <a:ln w="28575">
            <a:solidFill>
              <a:schemeClr val="bg1"/>
            </a:solidFill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FD30843-2D7F-A351-396C-0DA44DACD114}"/>
              </a:ext>
            </a:extLst>
          </p:cNvPr>
          <p:cNvSpPr txBox="1"/>
          <p:nvPr/>
        </p:nvSpPr>
        <p:spPr>
          <a:xfrm>
            <a:off x="87552" y="8956517"/>
            <a:ext cx="39942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2014 - Mastère spécialisé Manager de l’environnement et de l’éco-efficacité énergétique INSA, Lyon</a:t>
            </a:r>
          </a:p>
          <a:p>
            <a:endParaRPr lang="fr-FR" sz="1000" b="1" dirty="0"/>
          </a:p>
          <a:p>
            <a:r>
              <a:rPr lang="fr-FR" sz="1000" b="1" dirty="0"/>
              <a:t>2013 - Diplôme d’ingénieur génie énergétique et énergies renouvelables</a:t>
            </a:r>
            <a:br>
              <a:rPr lang="fr-FR" sz="1000" b="1" dirty="0"/>
            </a:br>
            <a:r>
              <a:rPr lang="fr-FR" sz="1000" b="1" dirty="0" err="1"/>
              <a:t>Sup’EnR</a:t>
            </a:r>
            <a:r>
              <a:rPr lang="fr-FR" sz="1000" b="1" dirty="0"/>
              <a:t>-UPVD, Perpignan</a:t>
            </a: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435</Words>
  <Application>Microsoft Macintosh PowerPoint</Application>
  <PresentationFormat>Format A4 (210 x 297 mm)</PresentationFormat>
  <Paragraphs>56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27</cp:revision>
  <cp:lastPrinted>2022-05-25T13:38:42Z</cp:lastPrinted>
  <dcterms:created xsi:type="dcterms:W3CDTF">2022-05-25T13:38:28Z</dcterms:created>
  <dcterms:modified xsi:type="dcterms:W3CDTF">2022-07-19T16:33:49Z</dcterms:modified>
</cp:coreProperties>
</file>