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07"/>
    <p:restoredTop sz="96327"/>
  </p:normalViewPr>
  <p:slideViewPr>
    <p:cSldViewPr snapToGrid="0" snapToObjects="1" showGuides="1">
      <p:cViewPr varScale="1">
        <p:scale>
          <a:sx n="210" d="100"/>
          <a:sy n="210" d="100"/>
        </p:scale>
        <p:origin x="2760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François Bernard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Ingénieur Informatique Senior - Expert en Solutions Logicielles et Ventes Techniques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195023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Ingénieur informatique avec 13 ans d'expérience, spécialisé dans les rôles commerciaux et les ventes techniques. Capacité éprouvée à comprendre les besoins des clients, à développer des solutions adaptées et à augmenter les ventes de produits logiciels. Expertise technique solide combinée à des compétences exceptionnelles en communication et en leadership.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0732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01015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406790"/>
            <a:ext cx="4236871" cy="264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Ingénieur Commercial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Société XYZ, Paris, France, 2011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relations solides avec les clients et compréhension de leurs besoins en matière de logiciels.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Présentation des produits logiciels et démonstration de leur valeur pour les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Atteinte et dépassement régulier des objectifs de vente.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Formation des clients sur l'utilisation des produits.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Ingénieur Support Technique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Entreprise ABC, Paris, France, 2008-2011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Fourniture d'un support technique de haut niveau pour les produits logiciels.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Formation des utilisateurs sur l'utilisation des produits.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Résolution des problèmes techniques des clients.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188494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35079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437" y="793374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41" y="840609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 et en présentation.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comprendre les besoins des clients et à proposer des solutions adaptées.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en équipe et à collaborer efficacement.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Engagé à fournir un service à la clientèle de haute qualité.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apprendre rapidement et à s'adapter aux nouvelles technologies.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41" y="6188658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303424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84731" y="828243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4960850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Informatique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Polytechnique, Paris, 2006-2008.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en Informatique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Pierre et Marie Curie, Paris, 2003-2006.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992" y="607629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244" y="6422500"/>
            <a:ext cx="2158138" cy="7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(C1 -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4562" y="6664445"/>
            <a:ext cx="4051046" cy="15241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en vente de solutions logicielles.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techniques solides en informatique.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comprendre et à résoudre les problèmes techniques des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en présentation de produits et en formation d'utilisateurs.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dernières tendances en matière de logiciels.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13939" y="657056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650" y="731742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172" y="7737782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Programmation et codage en tant que passe-temps.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Jogging et natation.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de science-fiction et d'articles sur les dernières technologies.</a:t>
            </a:r>
          </a:p>
        </p:txBody>
      </p:sp>
      <p:pic>
        <p:nvPicPr>
          <p:cNvPr id="33" name="Image 3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46A18B45-3D7F-1798-83A0-602FC4B7FAF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4021"/>
          <a:stretch/>
        </p:blipFill>
        <p:spPr>
          <a:xfrm>
            <a:off x="4646101" y="344366"/>
            <a:ext cx="2004770" cy="1981735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655</Words>
  <Application>Microsoft Macintosh PowerPoint</Application>
  <PresentationFormat>Format A4 (210 x 297 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71</cp:revision>
  <cp:lastPrinted>2022-05-25T13:38:42Z</cp:lastPrinted>
  <dcterms:created xsi:type="dcterms:W3CDTF">2022-05-25T13:38:28Z</dcterms:created>
  <dcterms:modified xsi:type="dcterms:W3CDTF">2023-05-26T12:54:10Z</dcterms:modified>
</cp:coreProperties>
</file>