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3D1D7"/>
    <a:srgbClr val="E4D9C6"/>
    <a:srgbClr val="FDF2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005"/>
    <p:restoredTop sz="92104"/>
  </p:normalViewPr>
  <p:slideViewPr>
    <p:cSldViewPr snapToGrid="0" snapToObjects="1" showGuides="1">
      <p:cViewPr varScale="1">
        <p:scale>
          <a:sx n="226" d="100"/>
          <a:sy n="226" d="100"/>
        </p:scale>
        <p:origin x="3304" y="21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02/07/2023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5824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02/07/2023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7056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02/07/2023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6855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02/07/2023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9238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02/07/2023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387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02/07/2023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6967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02/07/2023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9434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02/07/2023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5549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02/07/2023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9392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02/07/2023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2528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02/07/2023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7860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A196F-2B0A-924F-9F94-33DF8C253705}" type="datetimeFigureOut">
              <a:rPr lang="fr-FR" smtClean="0"/>
              <a:t>02/07/2023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8926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7">
            <a:extLst>
              <a:ext uri="{FF2B5EF4-FFF2-40B4-BE49-F238E27FC236}">
                <a16:creationId xmlns:a16="http://schemas.microsoft.com/office/drawing/2014/main" id="{1F12A5C4-5DEF-0572-95A1-D02E6A5F00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3" name="Rectángulo 39">
            <a:extLst>
              <a:ext uri="{FF2B5EF4-FFF2-40B4-BE49-F238E27FC236}">
                <a16:creationId xmlns:a16="http://schemas.microsoft.com/office/drawing/2014/main" id="{584E78DD-7286-A14F-E91E-B6126A99B3B7}"/>
              </a:ext>
            </a:extLst>
          </p:cNvPr>
          <p:cNvSpPr>
            <a:spLocks noChangeArrowheads="1"/>
          </p:cNvSpPr>
          <p:nvPr/>
        </p:nvSpPr>
        <p:spPr bwMode="auto">
          <a:xfrm rot="10800000" flipH="1">
            <a:off x="1" y="3730"/>
            <a:ext cx="2430148" cy="990599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  <a:endParaRPr kumimoji="0" lang="en-US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endParaRPr kumimoji="0" lang="en-US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6" name="Zone de texte 3">
            <a:extLst>
              <a:ext uri="{FF2B5EF4-FFF2-40B4-BE49-F238E27FC236}">
                <a16:creationId xmlns:a16="http://schemas.microsoft.com/office/drawing/2014/main" id="{9924E22F-00DB-7BE4-1952-518722F95A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1174" y="840383"/>
            <a:ext cx="4116515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1600" b="1" dirty="0"/>
              <a:t>Ingénieur Informatique Senior spécialisé en Développement de Logiciels et Gestion de Projets</a:t>
            </a:r>
            <a:endParaRPr lang="fr-FR" sz="1600" dirty="0"/>
          </a:p>
        </p:txBody>
      </p:sp>
      <p:sp>
        <p:nvSpPr>
          <p:cNvPr id="63" name="Google Shape;61;p14">
            <a:extLst>
              <a:ext uri="{FF2B5EF4-FFF2-40B4-BE49-F238E27FC236}">
                <a16:creationId xmlns:a16="http://schemas.microsoft.com/office/drawing/2014/main" id="{4291EC86-6739-24A3-D0C6-49F4137ADE81}"/>
              </a:ext>
            </a:extLst>
          </p:cNvPr>
          <p:cNvSpPr/>
          <p:nvPr/>
        </p:nvSpPr>
        <p:spPr>
          <a:xfrm>
            <a:off x="2624560" y="696459"/>
            <a:ext cx="1102995" cy="45085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0" tIns="91425" rIns="91425" bIns="91425" anchor="ctr" anchorCtr="0">
            <a:noAutofit/>
          </a:bodyPr>
          <a:lstStyle/>
          <a:p>
            <a:endParaRPr lang="fr-FR"/>
          </a:p>
        </p:txBody>
      </p:sp>
      <p:sp>
        <p:nvSpPr>
          <p:cNvPr id="58" name="Zone de texte 4">
            <a:extLst>
              <a:ext uri="{FF2B5EF4-FFF2-40B4-BE49-F238E27FC236}">
                <a16:creationId xmlns:a16="http://schemas.microsoft.com/office/drawing/2014/main" id="{EA9D39AA-264B-36CF-F358-A9BDC2F499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83307" y="2172185"/>
            <a:ext cx="4094382" cy="9035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1100" dirty="0"/>
              <a:t>Avec plus de 15 ans d'expérience dans le domaine de l'informatique, je suis un ingénieur logiciel compétent et dédié, expert en développement Java, Python et C++. J'ai une solide expérience dans la gestion de projets, la coordination d'équipes et le développement de solutions logicielles innovantes. Ma capacité à résoudre des problèmes complexes et mon souci constant d'amélioration continue sont au cœur de ma réussite dans ce domaine.</a:t>
            </a:r>
          </a:p>
        </p:txBody>
      </p:sp>
      <p:sp>
        <p:nvSpPr>
          <p:cNvPr id="59" name="Zone de texte 5">
            <a:extLst>
              <a:ext uri="{FF2B5EF4-FFF2-40B4-BE49-F238E27FC236}">
                <a16:creationId xmlns:a16="http://schemas.microsoft.com/office/drawing/2014/main" id="{B86FADAA-6444-3D45-A8CA-67C974D05A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1174" y="1801071"/>
            <a:ext cx="3175001" cy="343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propos de moi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0" name="Zone de texte 6">
            <a:extLst>
              <a:ext uri="{FF2B5EF4-FFF2-40B4-BE49-F238E27FC236}">
                <a16:creationId xmlns:a16="http://schemas.microsoft.com/office/drawing/2014/main" id="{D6C5ECB5-2076-1735-6C82-146FAEAE0A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6134" y="3562589"/>
            <a:ext cx="3175000" cy="3535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Expériences Professionnelles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1" name="Zone de texte 7">
            <a:extLst>
              <a:ext uri="{FF2B5EF4-FFF2-40B4-BE49-F238E27FC236}">
                <a16:creationId xmlns:a16="http://schemas.microsoft.com/office/drawing/2014/main" id="{DD91498B-BE4C-B4C0-08BB-1848B228C7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9308" y="3984373"/>
            <a:ext cx="4035583" cy="31229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1100" b="1" dirty="0"/>
              <a:t>2013 - Présent : Ingénieur Logiciel Senior, Google, Paris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Développement et maintenance de solutions logicielles en Java, Python et C++ pour divers projets internes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Gestion d'équipes de développement de logiciels, assurant la coordination efficace et la livraison en temps voulu des projets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Mise en œuvre de nouvelles technologies et de pratiques de codage innovantes pour améliorer l'efficacité et la qualité du code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Création d'outils de test automatisés pour garantir la fiabilité du logiciel avant la mise en production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FR" sz="1100" dirty="0"/>
          </a:p>
          <a:p>
            <a:r>
              <a:rPr lang="fr-FR" sz="1100" b="1" dirty="0"/>
              <a:t>2008 - 2013 : Ingénieur Logiciel, Microsoft, Paris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Développement de logiciels en Java et C++ pour divers produits Microsoft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Travail en étroite collaboration avec l'équipe de test pour identifier et corriger les bugs de manière efficace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Contribution à l'optimisation du code et à l'amélioration des performances du logiciel</a:t>
            </a:r>
          </a:p>
        </p:txBody>
      </p:sp>
      <p:cxnSp>
        <p:nvCxnSpPr>
          <p:cNvPr id="68" name="Conector recto 36">
            <a:extLst>
              <a:ext uri="{FF2B5EF4-FFF2-40B4-BE49-F238E27FC236}">
                <a16:creationId xmlns:a16="http://schemas.microsoft.com/office/drawing/2014/main" id="{115231C2-147C-8444-E46C-4E917EBB53E3}"/>
              </a:ext>
            </a:extLst>
          </p:cNvPr>
          <p:cNvCxnSpPr>
            <a:cxnSpLocks/>
          </p:cNvCxnSpPr>
          <p:nvPr/>
        </p:nvCxnSpPr>
        <p:spPr>
          <a:xfrm>
            <a:off x="2646693" y="2144818"/>
            <a:ext cx="4010235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9" name="Conector recto 36">
            <a:extLst>
              <a:ext uri="{FF2B5EF4-FFF2-40B4-BE49-F238E27FC236}">
                <a16:creationId xmlns:a16="http://schemas.microsoft.com/office/drawing/2014/main" id="{5B1F6D52-F88E-C7C2-7292-5FC5E9592E6E}"/>
              </a:ext>
            </a:extLst>
          </p:cNvPr>
          <p:cNvCxnSpPr>
            <a:cxnSpLocks/>
          </p:cNvCxnSpPr>
          <p:nvPr/>
        </p:nvCxnSpPr>
        <p:spPr>
          <a:xfrm>
            <a:off x="2652503" y="3916144"/>
            <a:ext cx="3976863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2" name="Cuadro de texto 24">
            <a:extLst>
              <a:ext uri="{FF2B5EF4-FFF2-40B4-BE49-F238E27FC236}">
                <a16:creationId xmlns:a16="http://schemas.microsoft.com/office/drawing/2014/main" id="{08A3BFC9-9871-69B1-ACEB-FFB2493C0C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9314" y="2511726"/>
            <a:ext cx="2120900" cy="9037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+336 01 02 03 04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votre.nom.prenom@gnail.com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Marseille, France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linkedin.com</a:t>
            </a: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/votre-profil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71" name="Gráfico 15" descr="Marcador">
            <a:extLst>
              <a:ext uri="{FF2B5EF4-FFF2-40B4-BE49-F238E27FC236}">
                <a16:creationId xmlns:a16="http://schemas.microsoft.com/office/drawing/2014/main" id="{3A4C11B5-9AC5-6B32-E108-8D1D24AFF929}"/>
              </a:ext>
            </a:extLst>
          </p:cNvPr>
          <p:cNvPicPr/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43310" y="3116369"/>
            <a:ext cx="219710" cy="219710"/>
          </a:xfrm>
          <a:prstGeom prst="rect">
            <a:avLst/>
          </a:prstGeom>
        </p:spPr>
      </p:pic>
      <p:pic>
        <p:nvPicPr>
          <p:cNvPr id="1073" name="Image 13">
            <a:extLst>
              <a:ext uri="{FF2B5EF4-FFF2-40B4-BE49-F238E27FC236}">
                <a16:creationId xmlns:a16="http://schemas.microsoft.com/office/drawing/2014/main" id="{7BCAF843-0D5A-0DC1-043D-318733DC2C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481" y="2548692"/>
            <a:ext cx="201613" cy="201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2" name="Image 14">
            <a:extLst>
              <a:ext uri="{FF2B5EF4-FFF2-40B4-BE49-F238E27FC236}">
                <a16:creationId xmlns:a16="http://schemas.microsoft.com/office/drawing/2014/main" id="{DBF25F29-1436-2EC9-7C36-9D6DF32B82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800" y="2875738"/>
            <a:ext cx="171450" cy="17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1" name="Image 17">
            <a:extLst>
              <a:ext uri="{FF2B5EF4-FFF2-40B4-BE49-F238E27FC236}">
                <a16:creationId xmlns:a16="http://schemas.microsoft.com/office/drawing/2014/main" id="{E7C33CDC-6E53-37AE-74D9-15B38733C7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734" y="3404197"/>
            <a:ext cx="169863" cy="169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4" name="Zone de texte 18">
            <a:extLst>
              <a:ext uri="{FF2B5EF4-FFF2-40B4-BE49-F238E27FC236}">
                <a16:creationId xmlns:a16="http://schemas.microsoft.com/office/drawing/2014/main" id="{9F1C7274-FADE-921B-3C45-BA0F2DEB81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78" y="2106729"/>
            <a:ext cx="2341563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Contact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5" name="Zone de texte 20">
            <a:extLst>
              <a:ext uri="{FF2B5EF4-FFF2-40B4-BE49-F238E27FC236}">
                <a16:creationId xmlns:a16="http://schemas.microsoft.com/office/drawing/2014/main" id="{68034D91-D382-3663-DF0C-6B5FBE1C82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68" y="6057464"/>
            <a:ext cx="2341563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Compétences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6" name="Zone de texte 22">
            <a:extLst>
              <a:ext uri="{FF2B5EF4-FFF2-40B4-BE49-F238E27FC236}">
                <a16:creationId xmlns:a16="http://schemas.microsoft.com/office/drawing/2014/main" id="{ABC2E45C-422E-ED57-A4E9-3B4D252DA6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61" y="6482694"/>
            <a:ext cx="2259904" cy="2095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Expertise en développement de logiciels en Java, Python et C++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Expérience en gestion de projets et en coordination d'équipes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Connaissance des méthodologies Agile et Scrum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Compétences en tests automatiques et en intégration continue</a:t>
            </a:r>
          </a:p>
        </p:txBody>
      </p:sp>
      <p:sp>
        <p:nvSpPr>
          <p:cNvPr id="67" name="Zone de texte 23">
            <a:extLst>
              <a:ext uri="{FF2B5EF4-FFF2-40B4-BE49-F238E27FC236}">
                <a16:creationId xmlns:a16="http://schemas.microsoft.com/office/drawing/2014/main" id="{54B5DD80-3045-0C54-CC4C-4E69E883F0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646" y="3713161"/>
            <a:ext cx="2341562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Qualités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0" name="Zone de texte 25">
            <a:extLst>
              <a:ext uri="{FF2B5EF4-FFF2-40B4-BE49-F238E27FC236}">
                <a16:creationId xmlns:a16="http://schemas.microsoft.com/office/drawing/2014/main" id="{0C2AE023-9517-053D-895D-F0D0FAB981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78" y="4103692"/>
            <a:ext cx="2341562" cy="20656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Excellent esprit d'analyse et capacité à résoudre des problèmes complexes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Capacité à travailler de manière autonome et en équipe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Engagement envers l'excellence et l'amélioration continue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Bonnes compétences en communication et capacité à expliquer des concepts techniques de manière simple</a:t>
            </a:r>
          </a:p>
        </p:txBody>
      </p:sp>
      <p:sp>
        <p:nvSpPr>
          <p:cNvPr id="74" name="Zone de texte 28">
            <a:extLst>
              <a:ext uri="{FF2B5EF4-FFF2-40B4-BE49-F238E27FC236}">
                <a16:creationId xmlns:a16="http://schemas.microsoft.com/office/drawing/2014/main" id="{62BBDFF0-B1D7-18C2-A42C-C2A0FAD102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7143" y="7237318"/>
            <a:ext cx="2374262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Formation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83" name="Conector recto 36">
            <a:extLst>
              <a:ext uri="{FF2B5EF4-FFF2-40B4-BE49-F238E27FC236}">
                <a16:creationId xmlns:a16="http://schemas.microsoft.com/office/drawing/2014/main" id="{B2CAE3A5-958C-F1BC-C593-5BAC07D0F8A4}"/>
              </a:ext>
            </a:extLst>
          </p:cNvPr>
          <p:cNvCxnSpPr>
            <a:cxnSpLocks/>
          </p:cNvCxnSpPr>
          <p:nvPr/>
        </p:nvCxnSpPr>
        <p:spPr>
          <a:xfrm>
            <a:off x="2589843" y="7578599"/>
            <a:ext cx="4061125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6" name="Rectangle 70">
            <a:extLst>
              <a:ext uri="{FF2B5EF4-FFF2-40B4-BE49-F238E27FC236}">
                <a16:creationId xmlns:a16="http://schemas.microsoft.com/office/drawing/2014/main" id="{DF8A4306-26C7-3A2C-8595-D18A487290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7" name="Rectangle 86">
            <a:extLst>
              <a:ext uri="{FF2B5EF4-FFF2-40B4-BE49-F238E27FC236}">
                <a16:creationId xmlns:a16="http://schemas.microsoft.com/office/drawing/2014/main" id="{F51AC160-E4B4-BF0E-2D66-1F9A762B63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cxnSp>
        <p:nvCxnSpPr>
          <p:cNvPr id="3" name="Conector recto 36">
            <a:extLst>
              <a:ext uri="{FF2B5EF4-FFF2-40B4-BE49-F238E27FC236}">
                <a16:creationId xmlns:a16="http://schemas.microsoft.com/office/drawing/2014/main" id="{D69FD046-5797-81EA-5302-D96DB89761DA}"/>
              </a:ext>
            </a:extLst>
          </p:cNvPr>
          <p:cNvCxnSpPr>
            <a:cxnSpLocks/>
          </p:cNvCxnSpPr>
          <p:nvPr/>
        </p:nvCxnSpPr>
        <p:spPr>
          <a:xfrm>
            <a:off x="111306" y="2432176"/>
            <a:ext cx="2255975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" name="Conector recto 36">
            <a:extLst>
              <a:ext uri="{FF2B5EF4-FFF2-40B4-BE49-F238E27FC236}">
                <a16:creationId xmlns:a16="http://schemas.microsoft.com/office/drawing/2014/main" id="{255F5C53-8D54-DD6D-24CB-6125E2CAE08E}"/>
              </a:ext>
            </a:extLst>
          </p:cNvPr>
          <p:cNvCxnSpPr>
            <a:cxnSpLocks/>
          </p:cNvCxnSpPr>
          <p:nvPr/>
        </p:nvCxnSpPr>
        <p:spPr>
          <a:xfrm>
            <a:off x="99305" y="6421922"/>
            <a:ext cx="2208033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Conector recto 36">
            <a:extLst>
              <a:ext uri="{FF2B5EF4-FFF2-40B4-BE49-F238E27FC236}">
                <a16:creationId xmlns:a16="http://schemas.microsoft.com/office/drawing/2014/main" id="{295D4B8E-170D-C0AC-CFDF-DF59F8740F04}"/>
              </a:ext>
            </a:extLst>
          </p:cNvPr>
          <p:cNvCxnSpPr>
            <a:cxnSpLocks/>
          </p:cNvCxnSpPr>
          <p:nvPr/>
        </p:nvCxnSpPr>
        <p:spPr>
          <a:xfrm>
            <a:off x="65646" y="4067067"/>
            <a:ext cx="2255975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" name="ZoneTexte 3">
            <a:extLst>
              <a:ext uri="{FF2B5EF4-FFF2-40B4-BE49-F238E27FC236}">
                <a16:creationId xmlns:a16="http://schemas.microsoft.com/office/drawing/2014/main" id="{EC434EA1-BBEB-F341-E243-762F9020BF0A}"/>
              </a:ext>
            </a:extLst>
          </p:cNvPr>
          <p:cNvSpPr txBox="1"/>
          <p:nvPr/>
        </p:nvSpPr>
        <p:spPr>
          <a:xfrm>
            <a:off x="2547627" y="7667122"/>
            <a:ext cx="4035583" cy="5770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2007 : Diplôme d'Ingénieur en Informatique, École Polytechnique, Paris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2004 : Licence en Informatique, Université Paris-Saclay, Paris</a:t>
            </a:r>
          </a:p>
        </p:txBody>
      </p:sp>
      <p:sp>
        <p:nvSpPr>
          <p:cNvPr id="2" name="Zone de texte 1">
            <a:extLst>
              <a:ext uri="{FF2B5EF4-FFF2-40B4-BE49-F238E27FC236}">
                <a16:creationId xmlns:a16="http://schemas.microsoft.com/office/drawing/2014/main" id="{8B6BBFEE-3136-78BD-A46B-831018C18D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1174" y="156973"/>
            <a:ext cx="4143824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2800" dirty="0"/>
              <a:t>Lucas</a:t>
            </a:r>
            <a:r>
              <a:rPr lang="fr-FR" sz="2800" b="1" dirty="0"/>
              <a:t> DE L'INFO</a:t>
            </a:r>
            <a:endParaRPr lang="fr-FR" sz="2800" dirty="0"/>
          </a:p>
        </p:txBody>
      </p:sp>
      <p:sp>
        <p:nvSpPr>
          <p:cNvPr id="10" name="Zone de texte 28">
            <a:extLst>
              <a:ext uri="{FF2B5EF4-FFF2-40B4-BE49-F238E27FC236}">
                <a16:creationId xmlns:a16="http://schemas.microsoft.com/office/drawing/2014/main" id="{C2877AF7-5533-7C91-A60D-CD26B068F2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480" y="8121382"/>
            <a:ext cx="2341562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Langues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1" name="Conector recto 36">
            <a:extLst>
              <a:ext uri="{FF2B5EF4-FFF2-40B4-BE49-F238E27FC236}">
                <a16:creationId xmlns:a16="http://schemas.microsoft.com/office/drawing/2014/main" id="{0A061B27-FE63-F84E-0F9F-E2A5A03802FF}"/>
              </a:ext>
            </a:extLst>
          </p:cNvPr>
          <p:cNvCxnSpPr>
            <a:cxnSpLocks/>
          </p:cNvCxnSpPr>
          <p:nvPr/>
        </p:nvCxnSpPr>
        <p:spPr>
          <a:xfrm>
            <a:off x="119274" y="8458209"/>
            <a:ext cx="2255975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Zone de texte 22">
            <a:extLst>
              <a:ext uri="{FF2B5EF4-FFF2-40B4-BE49-F238E27FC236}">
                <a16:creationId xmlns:a16="http://schemas.microsoft.com/office/drawing/2014/main" id="{409CC41A-7AE3-F3FD-675B-91AD76552F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399" y="8512346"/>
            <a:ext cx="2190016" cy="839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Français : langue maternelle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Anglais : C1 (cadre européen commun de référence pour les langues)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Allemand : B2 (cadre européen commun de référence pour les langues)</a:t>
            </a:r>
          </a:p>
        </p:txBody>
      </p:sp>
      <p:sp>
        <p:nvSpPr>
          <p:cNvPr id="19" name="Triangle 18">
            <a:extLst>
              <a:ext uri="{FF2B5EF4-FFF2-40B4-BE49-F238E27FC236}">
                <a16:creationId xmlns:a16="http://schemas.microsoft.com/office/drawing/2014/main" id="{FC9B6108-CA72-3861-61AD-B0D24D8146FD}"/>
              </a:ext>
            </a:extLst>
          </p:cNvPr>
          <p:cNvSpPr/>
          <p:nvPr/>
        </p:nvSpPr>
        <p:spPr>
          <a:xfrm rot="16200000">
            <a:off x="704138" y="724531"/>
            <a:ext cx="2430148" cy="982542"/>
          </a:xfrm>
          <a:prstGeom prst="triangle">
            <a:avLst>
              <a:gd name="adj" fmla="val 10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1" name="Triangle 20">
            <a:extLst>
              <a:ext uri="{FF2B5EF4-FFF2-40B4-BE49-F238E27FC236}">
                <a16:creationId xmlns:a16="http://schemas.microsoft.com/office/drawing/2014/main" id="{28D5EEA7-A55F-7CD4-B2BE-980D07F33BBA}"/>
              </a:ext>
            </a:extLst>
          </p:cNvPr>
          <p:cNvSpPr/>
          <p:nvPr/>
        </p:nvSpPr>
        <p:spPr>
          <a:xfrm rot="10800000">
            <a:off x="-470" y="727"/>
            <a:ext cx="2430148" cy="982542"/>
          </a:xfrm>
          <a:prstGeom prst="triangle">
            <a:avLst>
              <a:gd name="adj" fmla="val 10000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11FC1F53-5664-2700-0A4E-A40982A52B61}"/>
              </a:ext>
            </a:extLst>
          </p:cNvPr>
          <p:cNvSpPr txBox="1"/>
          <p:nvPr/>
        </p:nvSpPr>
        <p:spPr>
          <a:xfrm>
            <a:off x="2534453" y="8772023"/>
            <a:ext cx="4080438" cy="9387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Programmation : Développement de projets personnels en open source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Jeux vidéo : Passionné de jeux vidéo, avec un intérêt particulier pour les RPG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Course à pied : Participation régulière à des courses locales</a:t>
            </a:r>
          </a:p>
        </p:txBody>
      </p:sp>
      <p:sp>
        <p:nvSpPr>
          <p:cNvPr id="13" name="Zone de texte 28">
            <a:extLst>
              <a:ext uri="{FF2B5EF4-FFF2-40B4-BE49-F238E27FC236}">
                <a16:creationId xmlns:a16="http://schemas.microsoft.com/office/drawing/2014/main" id="{51E380C7-C6AE-4759-47AA-33A7B23508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7143" y="8332725"/>
            <a:ext cx="2374262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Hobbies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4" name="Conector recto 36">
            <a:extLst>
              <a:ext uri="{FF2B5EF4-FFF2-40B4-BE49-F238E27FC236}">
                <a16:creationId xmlns:a16="http://schemas.microsoft.com/office/drawing/2014/main" id="{F912DCC0-4E95-5133-0408-E65CF59E25FE}"/>
              </a:ext>
            </a:extLst>
          </p:cNvPr>
          <p:cNvCxnSpPr>
            <a:cxnSpLocks/>
          </p:cNvCxnSpPr>
          <p:nvPr/>
        </p:nvCxnSpPr>
        <p:spPr>
          <a:xfrm>
            <a:off x="2589843" y="8674006"/>
            <a:ext cx="4061125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9" name="Image 8" descr="Une image contenant personne, Visage humain, habits, sourire&#10;&#10;Description générée automatiquement">
            <a:extLst>
              <a:ext uri="{FF2B5EF4-FFF2-40B4-BE49-F238E27FC236}">
                <a16:creationId xmlns:a16="http://schemas.microsoft.com/office/drawing/2014/main" id="{335A8446-762F-8638-A635-08B16E08F1A7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t="4159" b="29625"/>
          <a:stretch/>
        </p:blipFill>
        <p:spPr>
          <a:xfrm>
            <a:off x="271705" y="187615"/>
            <a:ext cx="1873210" cy="1858343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351423255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1290</TotalTime>
  <Words>419</Words>
  <Application>Microsoft Macintosh PowerPoint</Application>
  <PresentationFormat>Format A4 (210 x 297 mm)</PresentationFormat>
  <Paragraphs>43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183</cp:revision>
  <cp:lastPrinted>2022-05-25T13:38:42Z</cp:lastPrinted>
  <dcterms:created xsi:type="dcterms:W3CDTF">2022-05-25T13:38:28Z</dcterms:created>
  <dcterms:modified xsi:type="dcterms:W3CDTF">2023-07-01T22:38:28Z</dcterms:modified>
</cp:coreProperties>
</file>