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21"/>
    <p:restoredTop sz="96327"/>
  </p:normalViewPr>
  <p:slideViewPr>
    <p:cSldViewPr snapToGrid="0" snapToObjects="1" showGuides="1">
      <p:cViewPr>
        <p:scale>
          <a:sx n="130" d="100"/>
          <a:sy n="130" d="100"/>
        </p:scale>
        <p:origin x="2688" y="-232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30/03/2023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dirty="0"/>
              <a:t>Jeanne </a:t>
            </a:r>
            <a:r>
              <a:rPr lang="fr-FR" sz="2400" b="1" dirty="0"/>
              <a:t>AIRFRANCE</a:t>
            </a:r>
            <a:endParaRPr lang="fr-FR" sz="2400" dirty="0"/>
          </a:p>
          <a:p>
            <a:r>
              <a:rPr lang="fr-FR" sz="2400" dirty="0"/>
              <a:t> </a:t>
            </a:r>
          </a:p>
          <a:p>
            <a:r>
              <a:rPr lang="fr-FR" sz="2400" dirty="0"/>
              <a:t> </a:t>
            </a:r>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57641" y="707209"/>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effectLst/>
                <a:latin typeface="Calibri" panose="020F0502020204030204" pitchFamily="34" charset="0"/>
                <a:ea typeface="Times New Roman" panose="02020603050405020304" pitchFamily="18" charset="0"/>
                <a:cs typeface="Calibri" panose="020F0502020204030204" pitchFamily="34" charset="0"/>
              </a:rPr>
              <a:t>Hôtesse de l'air avec plus de 12 ans d'expérience en service à bord de vols internationaux.</a:t>
            </a:r>
            <a:endParaRPr lang="fr-FR"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605385"/>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25322" y="1653265"/>
            <a:ext cx="4223861" cy="86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effectLst/>
                <a:latin typeface="Calibri" panose="020F0502020204030204" pitchFamily="34" charset="0"/>
                <a:ea typeface="Times New Roman" panose="02020603050405020304" pitchFamily="18" charset="0"/>
                <a:cs typeface="Calibri" panose="020F0502020204030204" pitchFamily="34" charset="0"/>
              </a:rPr>
              <a:t>Hôtesse de l'air chevronnée avec plus de 12 ans d'expérience en service à bord de vols internationaux. Dotée d'une expertise en gestion de crises et en communication avec les passagers difficiles, je suis capable de fournir une expérience de voyage exceptionnelle tout en assurant la sécurité et le confort des passagers. Mes compétences en service à la clientèle, en gestion d'équipage et en planification de vols, ainsi que mes certifications en sécurité aérienne et en premiers secours, font de moi une candidate idéale pour tout poste d'hôtesse de l'air senior.</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r>
              <a:rPr lang="fr-FR" sz="1000" dirty="0">
                <a:effectLst/>
                <a:latin typeface="Calibri" panose="020F0502020204030204" pitchFamily="34" charset="0"/>
                <a:ea typeface="Calibri" panose="020F0502020204030204" pitchFamily="34" charset="0"/>
                <a:cs typeface="Calibri" panose="020F0502020204030204" pitchFamily="34" charset="0"/>
              </a:rPr>
              <a:t> </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28785" y="1244782"/>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57641" y="324604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71994" y="3775728"/>
            <a:ext cx="4236871" cy="3881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effectLst/>
                <a:latin typeface="Calibri" panose="020F0502020204030204" pitchFamily="34" charset="0"/>
                <a:ea typeface="Times New Roman" panose="02020603050405020304" pitchFamily="18" charset="0"/>
                <a:cs typeface="Calibri" panose="020F0502020204030204" pitchFamily="34" charset="0"/>
              </a:rPr>
              <a:t>Hôtesse de l'air senior (Vol long-courrier) Compagnie aérienne internationale - Janvier 2011 – présent</a:t>
            </a:r>
          </a:p>
          <a:p>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Responsable de la gestion des situations d'urgence et de la communication avec les passagers difficiles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Assuré la sécurité et le confort des passagers tout au long du vol en suivant les procédures de sécurité aérienne</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Fourni des services de restauration et de boissons de qualité supérieure tout en répondant aux besoins alimentaires particuliers des passagers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Travaillé en étroite collaboration avec les membres de l'équipage pour offrir une expérience de voyage personnalisée à tous les passagers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Formé les nouveaux membres de l'équipage sur les procédures de sécurité et les meilleures pratiques en matière de service à la clientèle</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Géré les situations de vol difficiles, y compris les retards, les annulations et les situations d'urgence</a:t>
            </a:r>
            <a:endParaRPr lang="fr-FR" sz="1000" b="1" dirty="0">
              <a:latin typeface="Calibri" panose="020F0502020204030204" pitchFamily="34" charset="0"/>
              <a:ea typeface="Times New Roman" panose="02020603050405020304" pitchFamily="18" charset="0"/>
              <a:cs typeface="Calibri" panose="020F0502020204030204" pitchFamily="34" charset="0"/>
            </a:endParaRPr>
          </a:p>
          <a:p>
            <a:pPr lvl="0">
              <a:buSzPts val="1000"/>
              <a:tabLst>
                <a:tab pos="457200" algn="l"/>
              </a:tabLst>
            </a:pPr>
            <a:endParaRPr lang="fr-FR" sz="1000" b="1" dirty="0">
              <a:effectLst/>
              <a:latin typeface="Calibri" panose="020F0502020204030204" pitchFamily="34" charset="0"/>
              <a:ea typeface="Times New Roman" panose="02020603050405020304" pitchFamily="18" charset="0"/>
              <a:cs typeface="Calibri" panose="020F0502020204030204" pitchFamily="34" charset="0"/>
            </a:endParaRPr>
          </a:p>
          <a:p>
            <a:pPr lvl="0">
              <a:buSzPts val="1000"/>
              <a:tabLst>
                <a:tab pos="457200" algn="l"/>
              </a:tabLst>
            </a:pPr>
            <a:r>
              <a:rPr lang="fr-FR" sz="1000" b="1" dirty="0">
                <a:effectLst/>
                <a:latin typeface="Calibri" panose="020F0502020204030204" pitchFamily="34" charset="0"/>
                <a:ea typeface="Times New Roman" panose="02020603050405020304" pitchFamily="18" charset="0"/>
                <a:cs typeface="Calibri" panose="020F0502020204030204" pitchFamily="34" charset="0"/>
              </a:rPr>
              <a:t>Hôtesse de l'air (Vols courts) Compagnie aérienne nationale Mai 2007 - septembre 2010</a:t>
            </a:r>
          </a:p>
          <a:p>
            <a:pPr lvl="0">
              <a:buSzPts val="1000"/>
              <a:tabLst>
                <a:tab pos="457200" algn="l"/>
              </a:tabLst>
            </a:pP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Fourni un service de qualité supérieure à tous les passagers en offrant des collations et des boissons, en répondant aux besoins alimentaires particuliers des passagers et en répondant aux demandes des passagers</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Assuré la sécurité des passagers tout au long du vol en suivant les procédures de sécurité aérienne et en gérant les situations d'urgence</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Effectué des tâches administratives telles que la tenue de registres de vol et la gestion de la documentation de vol</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Travaillé en étroite collaboration avec les membres de l'équipage pour offrir une expérience de voyage inoubliable à tous les passagers</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31975" y="1597776"/>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31975" y="3601299"/>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846473" y="2227669"/>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9958" y="2827552"/>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6372" y="2303724"/>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2090" y="258788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4302" y="311547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534813" y="1894976"/>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4525002" y="3433818"/>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4512974" y="3746141"/>
            <a:ext cx="2219649" cy="1160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Connaissance des équipements et des systèmes de divertissement à bord</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Compétences en gestion d'équipage et en planification de vols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pPr marL="228600"/>
            <a:r>
              <a:rPr lang="fr-FR" sz="1050" dirty="0">
                <a:effectLst/>
                <a:latin typeface="Calibri" panose="020F0502020204030204" pitchFamily="34" charset="0"/>
                <a:ea typeface="Calibri" panose="020F0502020204030204" pitchFamily="34" charset="0"/>
                <a:cs typeface="Calibri" panose="020F0502020204030204" pitchFamily="34" charset="0"/>
              </a:rPr>
              <a:t> </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4520134" y="4951961"/>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49540" y="8219887"/>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11729" y="855387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91059" y="8650384"/>
            <a:ext cx="4174043" cy="1224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Certification en sécurité aérienne, American Airlines, 2007</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Certification en premiers secours, American Red Cross, 2007</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Formation en gestion de crises et en communication avec les passagers difficiles, Delta Air Lines, 2015</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Formation en service à la clientèle et en gestion des voyages de luxe, Emirates Aviation </a:t>
            </a:r>
            <a:r>
              <a:rPr lang="fr-FR" sz="1000" dirty="0" err="1">
                <a:effectLst/>
                <a:latin typeface="Calibri" panose="020F0502020204030204" pitchFamily="34" charset="0"/>
                <a:ea typeface="Times New Roman" panose="02020603050405020304" pitchFamily="18" charset="0"/>
                <a:cs typeface="Calibri" panose="020F0502020204030204" pitchFamily="34" charset="0"/>
              </a:rPr>
              <a:t>College</a:t>
            </a:r>
            <a:r>
              <a:rPr lang="fr-FR" sz="1000" dirty="0">
                <a:effectLst/>
                <a:latin typeface="Calibri" panose="020F0502020204030204" pitchFamily="34" charset="0"/>
                <a:ea typeface="Times New Roman" panose="02020603050405020304" pitchFamily="18" charset="0"/>
                <a:cs typeface="Calibri" panose="020F0502020204030204" pitchFamily="34" charset="0"/>
              </a:rPr>
              <a:t>, 2018</a:t>
            </a:r>
            <a:endParaRPr lang="fr-FR" sz="100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SzPts val="1000"/>
              <a:buFont typeface="Arial" panose="020B0604020202020204" pitchFamily="34" charset="0"/>
              <a:buChar char="•"/>
              <a:tabLst>
                <a:tab pos="457200" algn="l"/>
              </a:tabLst>
            </a:pPr>
            <a:r>
              <a:rPr lang="fr-FR" sz="1000" dirty="0">
                <a:effectLst/>
                <a:latin typeface="Calibri" panose="020F0502020204030204" pitchFamily="34" charset="0"/>
                <a:ea typeface="Times New Roman" panose="02020603050405020304" pitchFamily="18" charset="0"/>
                <a:cs typeface="Calibri" panose="020F0502020204030204" pitchFamily="34" charset="0"/>
              </a:rPr>
              <a:t>Diplôme d'études secondaires, ABC High </a:t>
            </a:r>
            <a:r>
              <a:rPr lang="fr-FR" sz="1000" dirty="0" err="1">
                <a:effectLst/>
                <a:latin typeface="Calibri" panose="020F0502020204030204" pitchFamily="34" charset="0"/>
                <a:ea typeface="Times New Roman" panose="02020603050405020304" pitchFamily="18" charset="0"/>
                <a:cs typeface="Calibri" panose="020F0502020204030204" pitchFamily="34" charset="0"/>
              </a:rPr>
              <a:t>School</a:t>
            </a:r>
            <a:r>
              <a:rPr lang="fr-FR" sz="1000" dirty="0">
                <a:effectLst/>
                <a:latin typeface="Calibri" panose="020F0502020204030204" pitchFamily="34" charset="0"/>
                <a:ea typeface="Times New Roman" panose="02020603050405020304" pitchFamily="18" charset="0"/>
                <a:cs typeface="Calibri" panose="020F0502020204030204" pitchFamily="34" charset="0"/>
              </a:rPr>
              <a:t>, 2005</a:t>
            </a:r>
            <a:endParaRPr lang="fr-FR" sz="1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34813" y="865038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16437" y="9035231"/>
            <a:ext cx="2341563" cy="605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lvl="0" indent="-171450">
              <a:buFont typeface="Arial" panose="020B0604020202020204" pitchFamily="34" charset="0"/>
              <a:buChar char="•"/>
            </a:pPr>
            <a:r>
              <a:rPr lang="fr-FR" sz="1000" dirty="0"/>
              <a:t>Français : Langue Maternelle</a:t>
            </a:r>
          </a:p>
          <a:p>
            <a:pPr marL="171450" lvl="0" indent="-171450">
              <a:buFont typeface="Arial" panose="020B0604020202020204" pitchFamily="34" charset="0"/>
              <a:buChar char="•"/>
            </a:pPr>
            <a:r>
              <a:rPr lang="fr-FR" sz="1000" dirty="0"/>
              <a:t>Anglais : Niveau C1 - CECRL</a:t>
            </a:r>
          </a:p>
        </p:txBody>
      </p:sp>
      <p:pic>
        <p:nvPicPr>
          <p:cNvPr id="2" name="Image 1" descr="Une image contenant personne, fenêtre&#10;&#10;Description générée automatiquement">
            <a:extLst>
              <a:ext uri="{FF2B5EF4-FFF2-40B4-BE49-F238E27FC236}">
                <a16:creationId xmlns:a16="http://schemas.microsoft.com/office/drawing/2014/main" id="{D894F3BC-800B-F995-69DE-E12B24D79371}"/>
              </a:ext>
            </a:extLst>
          </p:cNvPr>
          <p:cNvPicPr>
            <a:picLocks noChangeAspect="1"/>
          </p:cNvPicPr>
          <p:nvPr/>
        </p:nvPicPr>
        <p:blipFill rotWithShape="1">
          <a:blip r:embed="rId7">
            <a:extLst>
              <a:ext uri="{28A0092B-C50C-407E-A947-70E740481C1C}">
                <a14:useLocalDpi xmlns:a14="http://schemas.microsoft.com/office/drawing/2010/main" val="0"/>
              </a:ext>
            </a:extLst>
          </a:blip>
          <a:srcRect r="33995"/>
          <a:stretch/>
        </p:blipFill>
        <p:spPr bwMode="auto">
          <a:xfrm>
            <a:off x="4801359" y="201154"/>
            <a:ext cx="1587303" cy="1605258"/>
          </a:xfrm>
          <a:prstGeom prst="ellipse">
            <a:avLst/>
          </a:prstGeom>
          <a:ln w="50800">
            <a:solidFill>
              <a:schemeClr val="accent1"/>
            </a:solidFill>
          </a:ln>
          <a:extLst>
            <a:ext uri="{53640926-AAD7-44D8-BBD7-CCE9431645EC}">
              <a14:shadowObscured xmlns:a14="http://schemas.microsoft.com/office/drawing/2010/main"/>
            </a:ext>
          </a:extLst>
        </p:spPr>
      </p:pic>
      <p:sp>
        <p:nvSpPr>
          <p:cNvPr id="3" name="Zone de texte 4">
            <a:extLst>
              <a:ext uri="{FF2B5EF4-FFF2-40B4-BE49-F238E27FC236}">
                <a16:creationId xmlns:a16="http://schemas.microsoft.com/office/drawing/2014/main" id="{A98EC837-7F0E-6BA0-E797-5D079FB91DB5}"/>
              </a:ext>
            </a:extLst>
          </p:cNvPr>
          <p:cNvSpPr txBox="1"/>
          <p:nvPr/>
        </p:nvSpPr>
        <p:spPr>
          <a:xfrm>
            <a:off x="4540589" y="5349664"/>
            <a:ext cx="2219650" cy="3300719"/>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Excellentes compétences en communication et en relations interpersonnelles</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Sens de la compassion et de l'empathie envers les passagers</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d'adaptation à des situations imprévues ou stressantes</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Sens de l'organisation et de la planification</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Sens du service à la clientèle et de la satisfaction des passagers</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Discrétion et confidentialité</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Capacité à travailler en équipe et à collaborer avec les membres de l'équipage et le personnel au sol</a:t>
            </a:r>
            <a:endParaRPr lang="fr-FR" sz="1050" dirty="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buFont typeface="Arial" panose="020B0604020202020204" pitchFamily="34" charset="0"/>
              <a:buChar char="•"/>
            </a:pPr>
            <a:r>
              <a:rPr lang="fr-FR" sz="1050" dirty="0">
                <a:effectLst/>
                <a:latin typeface="Calibri" panose="020F0502020204030204" pitchFamily="34" charset="0"/>
                <a:ea typeface="Times New Roman" panose="02020603050405020304" pitchFamily="18" charset="0"/>
                <a:cs typeface="Calibri" panose="020F0502020204030204" pitchFamily="34" charset="0"/>
              </a:rPr>
              <a:t>Flexibilité en termes d'horaires et de disponibilité pour les déplacements professionnels</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a:p>
            <a:r>
              <a:rPr lang="fr-FR" sz="1050" dirty="0">
                <a:effectLst/>
                <a:latin typeface="Calibri" panose="020F0502020204030204" pitchFamily="34" charset="0"/>
                <a:ea typeface="Calibri" panose="020F0502020204030204" pitchFamily="34" charset="0"/>
                <a:cs typeface="Calibri" panose="020F0502020204030204" pitchFamily="34" charset="0"/>
              </a:rPr>
              <a:t> </a:t>
            </a:r>
            <a:endParaRPr lang="fr-FR"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452</TotalTime>
  <Words>854</Words>
  <Application>Microsoft Macintosh PowerPoint</Application>
  <PresentationFormat>Format A4 (210 x 297 mm)</PresentationFormat>
  <Paragraphs>91</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12</cp:revision>
  <cp:lastPrinted>2022-05-25T13:38:42Z</cp:lastPrinted>
  <dcterms:created xsi:type="dcterms:W3CDTF">2022-05-25T13:38:28Z</dcterms:created>
  <dcterms:modified xsi:type="dcterms:W3CDTF">2023-03-30T20:03:08Z</dcterms:modified>
</cp:coreProperties>
</file>