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53"/>
    <p:restoredTop sz="96327"/>
  </p:normalViewPr>
  <p:slideViewPr>
    <p:cSldViewPr snapToGrid="0" snapToObjects="1" showGuides="1">
      <p:cViewPr>
        <p:scale>
          <a:sx n="170" d="100"/>
          <a:sy n="170" d="100"/>
        </p:scale>
        <p:origin x="944" y="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12/08/2022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294597" y="1248"/>
            <a:ext cx="2552700" cy="9905994"/>
          </a:xfrm>
          <a:prstGeom prst="rect">
            <a:avLst/>
          </a:prstGeom>
          <a:solidFill>
            <a:schemeClr val="accent2">
              <a:alpha val="9019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92791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Justine </a:t>
            </a:r>
            <a:r>
              <a:rPr lang="fr-FR" sz="2800" b="1" dirty="0"/>
              <a:t>ACCUEIL</a:t>
            </a: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57" y="775758"/>
            <a:ext cx="4201184" cy="915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b="1" dirty="0"/>
              <a:t>Hôtesse d’accueil – x années d’expériences. Bilingue FR-EN</a:t>
            </a:r>
            <a:endParaRPr lang="fr-FR" sz="1400" b="1" dirty="0"/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36649" y="586133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03" y="2061582"/>
            <a:ext cx="4010235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/>
              <a:t>Avec plus de ... années d'expériences, je propose mes services en tant qu'hôtesse d'accueil dans différents domaines. J'ai travaillé pour de nombreuses entreprises aux activités variées : tourisme, restauration, lieux de culture. Toujours enthousiaste et à l'écoute des clients, je sais m'adapter à toutes les situations.</a:t>
            </a:r>
            <a:br>
              <a:rPr lang="fr-FR" sz="1100" dirty="0"/>
            </a:br>
            <a:endParaRPr kumimoji="0" lang="fr-FR" altLang="fr-FR" sz="11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04" y="1697094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01" y="3138120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81" y="3623189"/>
            <a:ext cx="4056237" cy="458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b="1" dirty="0"/>
              <a:t>"Date 1" à Aujourd'hui : Hôtesse d'accueil dans la restauration - Hôtel Restaurant "Nom du restaurant" - "Ville + code postal »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Prise en charge des réservations clients (par téléphone et sur place)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Préparation des événements organisés dans l'établissement : organisation des menus, mise en place des salles, etc.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Création des plannings de l'équipe pour une bonne organisation.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Installation des clients.</a:t>
            </a:r>
          </a:p>
          <a:p>
            <a:endParaRPr lang="fr-FR" sz="1050" b="1" dirty="0"/>
          </a:p>
          <a:p>
            <a:r>
              <a:rPr lang="fr-FR" sz="1050" b="1" dirty="0"/>
              <a:t>"Date 2" à "Date 3" : Hôtesse d'accueil dans un lieu culturel - Théâtre "Nom du Théâtre" - "Ville + code postal »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Enregistrement des réservations sur le logiciel interne de l'établissement.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Accueil physique et téléphonique : réponses aux demandes de renseignements, prise en charge des réservations, etc.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Gestion des plannings et organisation des événements (prise de contact avec les artistes, concertation avec la mairie, etc.)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Installation du public dans les salles de spectacle.</a:t>
            </a:r>
          </a:p>
          <a:p>
            <a:endParaRPr lang="fr-FR" sz="1050" b="1" dirty="0"/>
          </a:p>
          <a:p>
            <a:r>
              <a:rPr lang="fr-FR" sz="1050" b="1" dirty="0"/>
              <a:t>"Date 4" à "Date 5" : Hôtesse d'accueil dans un hôtel - Hôtel "Nom de l'hôtel" - "Ville + code postal »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Gestion des réservations (au téléphone et sur place)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Accueil des clients.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Organisation des séminaires d'entreprises au sein de l'établissements ou d'autres événements (rencontre sportive, soirées festives, etc.)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Création des plannings pour le personnel hôtelier.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Travail de jour et de nuit (par périodes, avec un planning tournant)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69688" y="2028479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31041" y="3503706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7871" y="2732810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01867" y="3337453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038" y="2769776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357" y="3096822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291" y="3625281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4275" y="2307664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1472" y="5339095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6438" y="5828541"/>
            <a:ext cx="2341563" cy="78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Outils bureautiques : Word, Excel, Powerpoint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Accueil du public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Diplôme de premier secours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964" y="6667220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6399" y="7060440"/>
            <a:ext cx="2341562" cy="914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Ponctuelle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Bon sens relationnel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Dynamique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Rigoureuse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Gestion du stress</a:t>
            </a: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936" y="8211610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3894" y="8663090"/>
            <a:ext cx="2341562" cy="901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Randonneur pédestre infatigable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Cinéphile passionné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Bénévole aux restos du cœur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01" y="8252500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29201" y="8593781"/>
            <a:ext cx="397870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3" name="Conector recto 36">
            <a:extLst>
              <a:ext uri="{FF2B5EF4-FFF2-40B4-BE49-F238E27FC236}">
                <a16:creationId xmlns:a16="http://schemas.microsoft.com/office/drawing/2014/main" id="{D69FD046-5797-81EA-5302-D96DB89761DA}"/>
              </a:ext>
            </a:extLst>
          </p:cNvPr>
          <p:cNvCxnSpPr>
            <a:cxnSpLocks/>
          </p:cNvCxnSpPr>
          <p:nvPr/>
        </p:nvCxnSpPr>
        <p:spPr>
          <a:xfrm>
            <a:off x="4569863" y="2653260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36">
            <a:extLst>
              <a:ext uri="{FF2B5EF4-FFF2-40B4-BE49-F238E27FC236}">
                <a16:creationId xmlns:a16="http://schemas.microsoft.com/office/drawing/2014/main" id="{255F5C53-8D54-DD6D-24CB-6125E2CAE08E}"/>
              </a:ext>
            </a:extLst>
          </p:cNvPr>
          <p:cNvCxnSpPr>
            <a:cxnSpLocks/>
          </p:cNvCxnSpPr>
          <p:nvPr/>
        </p:nvCxnSpPr>
        <p:spPr>
          <a:xfrm>
            <a:off x="4531508" y="5693032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295D4B8E-170D-C0AC-CFDF-DF59F8740F04}"/>
              </a:ext>
            </a:extLst>
          </p:cNvPr>
          <p:cNvCxnSpPr>
            <a:cxnSpLocks/>
          </p:cNvCxnSpPr>
          <p:nvPr/>
        </p:nvCxnSpPr>
        <p:spPr>
          <a:xfrm>
            <a:off x="4496913" y="7031195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Conector recto 36">
            <a:extLst>
              <a:ext uri="{FF2B5EF4-FFF2-40B4-BE49-F238E27FC236}">
                <a16:creationId xmlns:a16="http://schemas.microsoft.com/office/drawing/2014/main" id="{C4F82F1A-9E69-D0C8-45B6-D4434DF65A62}"/>
              </a:ext>
            </a:extLst>
          </p:cNvPr>
          <p:cNvCxnSpPr>
            <a:cxnSpLocks/>
          </p:cNvCxnSpPr>
          <p:nvPr/>
        </p:nvCxnSpPr>
        <p:spPr>
          <a:xfrm>
            <a:off x="4505524" y="8583184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9" name="Image 8" descr="Une image contenant personne, mur&#10;&#10;Description générée automatiquement">
            <a:extLst>
              <a:ext uri="{FF2B5EF4-FFF2-40B4-BE49-F238E27FC236}">
                <a16:creationId xmlns:a16="http://schemas.microsoft.com/office/drawing/2014/main" id="{3F7FE087-6E96-4A63-2233-1F3B406705D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1478" r="1975"/>
          <a:stretch/>
        </p:blipFill>
        <p:spPr>
          <a:xfrm>
            <a:off x="4584344" y="102999"/>
            <a:ext cx="2025671" cy="2031699"/>
          </a:xfrm>
          <a:prstGeom prst="ellipse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EC434EA1-BBEB-F341-E243-762F9020BF0A}"/>
              </a:ext>
            </a:extLst>
          </p:cNvPr>
          <p:cNvSpPr txBox="1"/>
          <p:nvPr/>
        </p:nvSpPr>
        <p:spPr>
          <a:xfrm>
            <a:off x="89103" y="8631061"/>
            <a:ext cx="4125876" cy="900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"Date 1" à "Date 2" - Bac pro Accueil et relation clients et usagers (ARCU) - "Nom de l'établissement" - "Ville + code postal »</a:t>
            </a:r>
          </a:p>
          <a:p>
            <a:endParaRPr lang="fr-FR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"Date 3" à "Date 4" - BTS Animation et gestion touristiques locales (AGTL) - "Nom de l'établissement" - "Ville + code postal"</a:t>
            </a:r>
          </a:p>
        </p:txBody>
      </p:sp>
      <p:sp>
        <p:nvSpPr>
          <p:cNvPr id="8" name="Zone de texte 28">
            <a:extLst>
              <a:ext uri="{FF2B5EF4-FFF2-40B4-BE49-F238E27FC236}">
                <a16:creationId xmlns:a16="http://schemas.microsoft.com/office/drawing/2014/main" id="{817E4BE1-BDFF-E238-02F2-B20EAF399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6438" y="4166944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" name="Conector recto 36">
            <a:extLst>
              <a:ext uri="{FF2B5EF4-FFF2-40B4-BE49-F238E27FC236}">
                <a16:creationId xmlns:a16="http://schemas.microsoft.com/office/drawing/2014/main" id="{00D57CDF-4967-1AB4-99B0-02F580AB51CA}"/>
              </a:ext>
            </a:extLst>
          </p:cNvPr>
          <p:cNvCxnSpPr>
            <a:cxnSpLocks/>
          </p:cNvCxnSpPr>
          <p:nvPr/>
        </p:nvCxnSpPr>
        <p:spPr>
          <a:xfrm>
            <a:off x="4529138" y="4508225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Zone de texte 22">
            <a:extLst>
              <a:ext uri="{FF2B5EF4-FFF2-40B4-BE49-F238E27FC236}">
                <a16:creationId xmlns:a16="http://schemas.microsoft.com/office/drawing/2014/main" id="{DBC59BCE-A706-BEEE-6E5E-548D0BC2A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085" y="4618423"/>
            <a:ext cx="2341563" cy="711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Anglais : Niveau A1 Avancé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Allemand : Niveau B2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Français : Langue maternelle</a:t>
            </a:r>
          </a:p>
        </p:txBody>
      </p:sp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813</TotalTime>
  <Words>465</Words>
  <Application>Microsoft Macintosh PowerPoint</Application>
  <PresentationFormat>Format A4 (210 x 297 mm)</PresentationFormat>
  <Paragraphs>52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35</cp:revision>
  <cp:lastPrinted>2022-05-25T13:38:42Z</cp:lastPrinted>
  <dcterms:created xsi:type="dcterms:W3CDTF">2022-05-25T13:38:28Z</dcterms:created>
  <dcterms:modified xsi:type="dcterms:W3CDTF">2022-08-12T15:23:01Z</dcterms:modified>
</cp:coreProperties>
</file>