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p:restoredTop sz="96327"/>
  </p:normalViewPr>
  <p:slideViewPr>
    <p:cSldViewPr snapToGrid="0" snapToObjects="1" showGuides="1">
      <p:cViewPr>
        <p:scale>
          <a:sx n="150" d="100"/>
          <a:sy n="150" d="100"/>
        </p:scale>
        <p:origin x="2080" y="1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7030A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Pierre </a:t>
            </a:r>
            <a:r>
              <a:rPr lang="fr-FR" sz="2800" b="1" dirty="0"/>
              <a:t>PAIE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3998067"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Gestionnaire de paie - sénior qualifié (8 ans d’expériences)</a:t>
            </a:r>
            <a:br>
              <a:rPr lang="fr-FR" sz="1400"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9201" y="1670852"/>
            <a:ext cx="4069132" cy="78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À la recherche d’un poste de gestionnaire de paie qualifié. Je suis diplômé et expérimenté, avec 8 ans d'expériences dans le secteur banque et assurance. Mes expériences professionnelles me permettent de gérer l'administration du personnel dans son ensemble. Je suis également doté d’un excellent relationnel et m’adapte très facilement.</a:t>
            </a: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5524" y="126127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9103" y="254985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7552" y="2974346"/>
            <a:ext cx="4249771" cy="438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2018 à 2022 : Gestionnaire de paie Banque […]</a:t>
            </a:r>
          </a:p>
          <a:p>
            <a:pPr marL="171450" indent="-171450">
              <a:buFont typeface="Arial" panose="020B0604020202020204" pitchFamily="34" charset="0"/>
              <a:buChar char="•"/>
            </a:pPr>
            <a:r>
              <a:rPr lang="fr-FR" sz="1050" dirty="0"/>
              <a:t>Gestion d'un portefeuille multi sites de paies.</a:t>
            </a:r>
          </a:p>
          <a:p>
            <a:pPr marL="171450" indent="-171450">
              <a:buFont typeface="Arial" panose="020B0604020202020204" pitchFamily="34" charset="0"/>
              <a:buChar char="•"/>
            </a:pPr>
            <a:r>
              <a:rPr lang="fr-FR" sz="1050" dirty="0"/>
              <a:t>Gestion des charges sociales et des Déclarations Sociales Nominatives.</a:t>
            </a:r>
          </a:p>
          <a:p>
            <a:pPr marL="171450" indent="-171450">
              <a:buFont typeface="Arial" panose="020B0604020202020204" pitchFamily="34" charset="0"/>
              <a:buChar char="•"/>
            </a:pPr>
            <a:r>
              <a:rPr lang="fr-FR" sz="1050" dirty="0"/>
              <a:t>Gestion des temps</a:t>
            </a:r>
          </a:p>
          <a:p>
            <a:pPr marL="171450" indent="-171450">
              <a:buFont typeface="Arial" panose="020B0604020202020204" pitchFamily="34" charset="0"/>
              <a:buChar char="•"/>
            </a:pPr>
            <a:r>
              <a:rPr lang="fr-FR" sz="1050" dirty="0"/>
              <a:t>Solde de tout compte</a:t>
            </a:r>
          </a:p>
          <a:p>
            <a:pPr marL="171450" indent="-171450">
              <a:buFont typeface="Arial" panose="020B0604020202020204" pitchFamily="34" charset="0"/>
              <a:buChar char="•"/>
            </a:pPr>
            <a:r>
              <a:rPr lang="fr-FR" sz="1050" dirty="0"/>
              <a:t>En charge de la gestion administrative globale du personnel, rattaché directement au service RH. Chargé de conseil en matière de Droit Social et de rémunération.</a:t>
            </a:r>
          </a:p>
          <a:p>
            <a:endParaRPr lang="fr-FR" sz="1050" b="1" dirty="0"/>
          </a:p>
          <a:p>
            <a:r>
              <a:rPr lang="fr-FR" sz="1050" b="1" dirty="0"/>
              <a:t>2016 à 2018 : Gestionnaire de paie Assurance […]</a:t>
            </a:r>
          </a:p>
          <a:p>
            <a:pPr marL="171450" indent="-171450">
              <a:buFont typeface="Arial" panose="020B0604020202020204" pitchFamily="34" charset="0"/>
              <a:buChar char="•"/>
            </a:pPr>
            <a:r>
              <a:rPr lang="fr-FR" sz="1050" dirty="0"/>
              <a:t>Gestion d’un portefeuille multi-conventionnel.</a:t>
            </a:r>
          </a:p>
          <a:p>
            <a:pPr marL="171450" indent="-171450">
              <a:buFont typeface="Arial" panose="020B0604020202020204" pitchFamily="34" charset="0"/>
              <a:buChar char="•"/>
            </a:pPr>
            <a:r>
              <a:rPr lang="fr-FR" sz="1050" dirty="0"/>
              <a:t>Établissement des déclarations sociales.</a:t>
            </a:r>
          </a:p>
          <a:p>
            <a:pPr marL="171450" indent="-171450">
              <a:buFont typeface="Arial" panose="020B0604020202020204" pitchFamily="34" charset="0"/>
              <a:buChar char="•"/>
            </a:pPr>
            <a:r>
              <a:rPr lang="fr-FR" sz="1050" dirty="0"/>
              <a:t>Rédaction de contrats de travail / participation aux éventuelles ruptures de fin de contrats.</a:t>
            </a:r>
          </a:p>
          <a:p>
            <a:pPr marL="171450" indent="-171450">
              <a:buFont typeface="Arial" panose="020B0604020202020204" pitchFamily="34" charset="0"/>
              <a:buChar char="•"/>
            </a:pPr>
            <a:r>
              <a:rPr lang="fr-FR" sz="1050" dirty="0"/>
              <a:t>Directement rattaché à un Responsable social, j’ai dû gérer en autonomie un portefeuille multi-conventionnel composé de TPE et PME, d’une trentaine de clients.</a:t>
            </a:r>
          </a:p>
          <a:p>
            <a:endParaRPr lang="fr-FR" sz="1050" b="1" dirty="0"/>
          </a:p>
          <a:p>
            <a:r>
              <a:rPr lang="fr-FR" sz="1050" b="1" dirty="0"/>
              <a:t>2014 à 2016 : Gestionnaire de paie Banque […]</a:t>
            </a:r>
          </a:p>
          <a:p>
            <a:pPr marL="171450" indent="-171450">
              <a:buFont typeface="Arial" panose="020B0604020202020204" pitchFamily="34" charset="0"/>
              <a:buChar char="•"/>
            </a:pPr>
            <a:r>
              <a:rPr lang="fr-FR" sz="1050" dirty="0"/>
              <a:t>Rédaction des contrats de travail et avenants.</a:t>
            </a:r>
          </a:p>
          <a:p>
            <a:pPr marL="171450" indent="-171450">
              <a:buFont typeface="Arial" panose="020B0604020202020204" pitchFamily="34" charset="0"/>
              <a:buChar char="•"/>
            </a:pPr>
            <a:r>
              <a:rPr lang="fr-FR" sz="1050" dirty="0"/>
              <a:t>Gestion administrative des dossiers du personnel</a:t>
            </a:r>
          </a:p>
          <a:p>
            <a:pPr marL="171450" indent="-171450">
              <a:buFont typeface="Arial" panose="020B0604020202020204" pitchFamily="34" charset="0"/>
              <a:buChar char="•"/>
            </a:pPr>
            <a:r>
              <a:rPr lang="fr-FR" sz="1050" dirty="0"/>
              <a:t>Suivi des échéances sociales</a:t>
            </a:r>
          </a:p>
          <a:p>
            <a:pPr marL="171450" indent="-171450">
              <a:buFont typeface="Arial" panose="020B0604020202020204" pitchFamily="34" charset="0"/>
              <a:buChar char="•"/>
            </a:pPr>
            <a:r>
              <a:rPr lang="fr-FR" sz="1050" dirty="0"/>
              <a:t>DADS annuelle</a:t>
            </a:r>
          </a:p>
          <a:p>
            <a:pPr marL="171450" indent="-171450">
              <a:buFont typeface="Arial" panose="020B0604020202020204" pitchFamily="34" charset="0"/>
              <a:buChar char="•"/>
            </a:pPr>
            <a:r>
              <a:rPr lang="fr-FR" sz="1050" dirty="0"/>
              <a:t>En charge des formalités administratives relatives à l'embauche, des déclarations sociales et de l'élaboration des paies. Analyse et organisation de données confidentielles.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29201" y="162957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3643" y="291544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89"/>
            <a:ext cx="2341563" cy="1141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Pack Office</a:t>
            </a:r>
          </a:p>
          <a:p>
            <a:pPr marL="171450" indent="-171450">
              <a:buFont typeface="Arial" panose="020B0604020202020204" pitchFamily="34" charset="0"/>
              <a:buChar char="•"/>
            </a:pPr>
            <a:r>
              <a:rPr lang="fr-FR" sz="1050" dirty="0"/>
              <a:t>Sage, CEGID, SILAE, EB</a:t>
            </a:r>
          </a:p>
          <a:p>
            <a:pPr marL="171450" indent="-171450">
              <a:buFont typeface="Arial" panose="020B0604020202020204" pitchFamily="34" charset="0"/>
              <a:buChar char="•"/>
            </a:pPr>
            <a:r>
              <a:rPr lang="fr-FR" sz="1050" dirty="0"/>
              <a:t>Parfaite connaissance du droit du travail et du droit social</a:t>
            </a:r>
          </a:p>
          <a:p>
            <a:pPr marL="171450" indent="-171450">
              <a:buFont typeface="Arial" panose="020B0604020202020204" pitchFamily="34" charset="0"/>
              <a:buChar char="•"/>
            </a:pPr>
            <a:r>
              <a:rPr lang="fr-FR" sz="1050" dirty="0"/>
              <a:t>Anglais : Niveau A1</a:t>
            </a:r>
          </a:p>
          <a:p>
            <a:pPr marL="171450" indent="-171450">
              <a:buFont typeface="Arial" panose="020B0604020202020204" pitchFamily="34" charset="0"/>
              <a:buChar char="•"/>
            </a:pPr>
            <a:r>
              <a:rPr lang="fr-FR" sz="1050" dirty="0"/>
              <a:t>Allemand : Niveau B2</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28886" y="620510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14321" y="6598329"/>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Discrétion</a:t>
            </a:r>
          </a:p>
          <a:p>
            <a:pPr marL="171450" indent="-171450">
              <a:buFont typeface="Arial" panose="020B0604020202020204" pitchFamily="34" charset="0"/>
              <a:buChar char="•"/>
            </a:pPr>
            <a:r>
              <a:rPr lang="fr-FR" sz="1050" dirty="0"/>
              <a:t>Rigueur</a:t>
            </a:r>
          </a:p>
          <a:p>
            <a:pPr marL="171450" indent="-171450">
              <a:buFont typeface="Arial" panose="020B0604020202020204" pitchFamily="34" charset="0"/>
              <a:buChar char="•"/>
            </a:pPr>
            <a:r>
              <a:rPr lang="fr-FR" sz="1050" dirty="0"/>
              <a:t>Esprit logique</a:t>
            </a:r>
          </a:p>
          <a:p>
            <a:pPr marL="171450" indent="-171450">
              <a:buFont typeface="Arial" panose="020B0604020202020204" pitchFamily="34" charset="0"/>
              <a:buChar char="•"/>
            </a:pPr>
            <a:r>
              <a:rPr lang="fr-FR" sz="1050" dirty="0"/>
              <a:t>Sens du relationnel</a:t>
            </a:r>
          </a:p>
          <a:p>
            <a:pPr marL="171450" indent="-171450">
              <a:buFont typeface="Arial" panose="020B0604020202020204" pitchFamily="34" charset="0"/>
              <a:buChar char="•"/>
            </a:pPr>
            <a:r>
              <a:rPr lang="fr-FR" sz="1050" dirty="0"/>
              <a:t>Gestion du stress</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28885" y="772058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92745" y="8170567"/>
            <a:ext cx="2341562" cy="127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Musique : 5 ans de piano au conservatoire de Paris.</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Informatique : réalisation de sites Internet et aide à la création de blog.</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Sport : 10 ans de pratique du judo en club.</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11480" y="746797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3643" y="7817532"/>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06205" y="7947811"/>
            <a:ext cx="4075928" cy="1707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BTS CG : comptabilité et gestion - Management et gestion des entreprises dans leur environnement économique et juridique. Traiter des données de gestion.</a:t>
            </a:r>
            <a:br>
              <a:rPr lang="fr-FR" sz="1050" dirty="0">
                <a:latin typeface="Calibri" panose="020F0502020204030204" pitchFamily="34" charset="0"/>
                <a:cs typeface="Calibri" panose="020F0502020204030204" pitchFamily="34" charset="0"/>
              </a:rPr>
            </a:br>
            <a:endParaRPr lang="fr-FR" sz="105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Bac + 3 : Licence Pro Gestion de la paie et administration du personnel. Capacité à comprendre et maîtriser l’ensemble des processus d’élaboration de paie et d’administration du personnel. Apprendre à utiliser les outils et systèmes de traitement des données RH.</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complet, homme, posant&#10;&#10;Description générée automatiquement">
            <a:extLst>
              <a:ext uri="{FF2B5EF4-FFF2-40B4-BE49-F238E27FC236}">
                <a16:creationId xmlns:a16="http://schemas.microsoft.com/office/drawing/2014/main" id="{6D96814C-9A97-8646-4E30-D2B4A9D8D272}"/>
              </a:ext>
            </a:extLst>
          </p:cNvPr>
          <p:cNvPicPr>
            <a:picLocks noChangeAspect="1"/>
          </p:cNvPicPr>
          <p:nvPr/>
        </p:nvPicPr>
        <p:blipFill rotWithShape="1">
          <a:blip r:embed="rId7"/>
          <a:srcRect l="9970" r="24392"/>
          <a:stretch/>
        </p:blipFill>
        <p:spPr>
          <a:xfrm>
            <a:off x="4572958" y="364597"/>
            <a:ext cx="2023932" cy="2058062"/>
          </a:xfrm>
          <a:prstGeom prst="ellipse">
            <a:avLst/>
          </a:prstGeom>
          <a:ln w="34925">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TotalTime>
  <Words>427</Words>
  <Application>Microsoft Macintosh PowerPoint</Application>
  <PresentationFormat>Format A4 (210 x 297 mm)</PresentationFormat>
  <Paragraphs>50</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24</cp:revision>
  <cp:lastPrinted>2022-05-25T13:38:42Z</cp:lastPrinted>
  <dcterms:created xsi:type="dcterms:W3CDTF">2022-05-25T13:38:28Z</dcterms:created>
  <dcterms:modified xsi:type="dcterms:W3CDTF">2022-08-12T14:59:30Z</dcterms:modified>
</cp:coreProperties>
</file>