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13"/>
    <p:restoredTop sz="96327"/>
  </p:normalViewPr>
  <p:slideViewPr>
    <p:cSldViewPr snapToGrid="0" snapToObjects="1" showGuides="1">
      <p:cViewPr varScale="1">
        <p:scale>
          <a:sx n="105" d="100"/>
          <a:sy n="105" d="100"/>
        </p:scale>
        <p:origin x="3880" y="19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25/05/2022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25/05/2022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25/05/2022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25/05/2022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25/05/2022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25/05/2022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25/05/2022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25/05/2022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25/05/2022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25/05/2022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25/05/2022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25/05/2022</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9">
            <a:extLst>
              <a:ext uri="{FF2B5EF4-FFF2-40B4-BE49-F238E27FC236}">
                <a16:creationId xmlns:a16="http://schemas.microsoft.com/office/drawing/2014/main" id="{25BF3392-A131-50CC-1507-59E3CC2152A4}"/>
              </a:ext>
            </a:extLst>
          </p:cNvPr>
          <p:cNvSpPr>
            <a:spLocks noChangeArrowheads="1"/>
          </p:cNvSpPr>
          <p:nvPr/>
        </p:nvSpPr>
        <p:spPr bwMode="auto">
          <a:xfrm rot="10800000">
            <a:off x="4433123" y="-2"/>
            <a:ext cx="2431225" cy="9906000"/>
          </a:xfrm>
          <a:prstGeom prst="rect">
            <a:avLst/>
          </a:prstGeom>
          <a:solidFill>
            <a:srgbClr val="E2EF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a:ln>
                <a:noFill/>
              </a:ln>
              <a:solidFill>
                <a:schemeClr val="tx1"/>
              </a:solidFill>
              <a:effectLst/>
              <a:latin typeface="Arial" panose="020B0604020202020204" pitchFamily="34" charset="0"/>
            </a:endParaRPr>
          </a:p>
        </p:txBody>
      </p:sp>
      <p:sp>
        <p:nvSpPr>
          <p:cNvPr id="5" name="Zone de texte 1">
            <a:extLst>
              <a:ext uri="{FF2B5EF4-FFF2-40B4-BE49-F238E27FC236}">
                <a16:creationId xmlns:a16="http://schemas.microsoft.com/office/drawing/2014/main" id="{E5F8DE6B-7986-7D8A-9913-73A8A7F67A33}"/>
              </a:ext>
            </a:extLst>
          </p:cNvPr>
          <p:cNvSpPr txBox="1">
            <a:spLocks noChangeArrowheads="1"/>
          </p:cNvSpPr>
          <p:nvPr/>
        </p:nvSpPr>
        <p:spPr bwMode="auto">
          <a:xfrm>
            <a:off x="149540" y="122047"/>
            <a:ext cx="31750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Benjamin </a:t>
            </a:r>
            <a:r>
              <a:rPr kumimoji="0" lang="fr-FR" altLang="fr-FR" sz="2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 FLEUR</a:t>
            </a:r>
            <a:endParaRPr kumimoji="0" lang="fr-FR"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pic>
        <p:nvPicPr>
          <p:cNvPr id="6" name="Image 5" descr="Une image contenant personne&#10;&#10;Description générée automatiquement">
            <a:extLst>
              <a:ext uri="{FF2B5EF4-FFF2-40B4-BE49-F238E27FC236}">
                <a16:creationId xmlns:a16="http://schemas.microsoft.com/office/drawing/2014/main" id="{1595A16D-A231-CEB4-002D-AF6515AFD045}"/>
              </a:ext>
            </a:extLst>
          </p:cNvPr>
          <p:cNvPicPr>
            <a:picLocks noChangeAspect="1"/>
          </p:cNvPicPr>
          <p:nvPr/>
        </p:nvPicPr>
        <p:blipFill rotWithShape="1">
          <a:blip r:embed="rId2">
            <a:extLst>
              <a:ext uri="{28A0092B-C50C-407E-A947-70E740481C1C}">
                <a14:useLocalDpi xmlns:a14="http://schemas.microsoft.com/office/drawing/2010/main" val="0"/>
              </a:ext>
            </a:extLst>
          </a:blip>
          <a:srcRect t="1107" b="37030"/>
          <a:stretch/>
        </p:blipFill>
        <p:spPr bwMode="auto">
          <a:xfrm>
            <a:off x="4668265" y="177356"/>
            <a:ext cx="1963611" cy="1935798"/>
          </a:xfrm>
          <a:prstGeom prst="ellipse">
            <a:avLst/>
          </a:prstGeom>
          <a:ln>
            <a:noFill/>
          </a:ln>
          <a:extLst>
            <a:ext uri="{53640926-AAD7-44D8-BBD7-CCE9431645EC}">
              <a14:shadowObscured xmlns:a14="http://schemas.microsoft.com/office/drawing/2010/main"/>
            </a:ext>
          </a:extLst>
        </p:spPr>
      </p:pic>
      <p:sp>
        <p:nvSpPr>
          <p:cNvPr id="7" name="Zone de texte 3">
            <a:extLst>
              <a:ext uri="{FF2B5EF4-FFF2-40B4-BE49-F238E27FC236}">
                <a16:creationId xmlns:a16="http://schemas.microsoft.com/office/drawing/2014/main" id="{A0B0E60B-1F47-06AD-0C62-51047EB294DB}"/>
              </a:ext>
            </a:extLst>
          </p:cNvPr>
          <p:cNvSpPr txBox="1">
            <a:spLocks noChangeArrowheads="1"/>
          </p:cNvSpPr>
          <p:nvPr/>
        </p:nvSpPr>
        <p:spPr bwMode="auto">
          <a:xfrm>
            <a:off x="149540" y="802006"/>
            <a:ext cx="4292601" cy="81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Fleuriste et décorateur floral expérimenté, passionné d'horticulture à l'esprit créatif</a:t>
            </a:r>
            <a:endParaRPr kumimoji="0" lang="fr-FR"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8" name="Google Shape;61;p14">
            <a:extLst>
              <a:ext uri="{FF2B5EF4-FFF2-40B4-BE49-F238E27FC236}">
                <a16:creationId xmlns:a16="http://schemas.microsoft.com/office/drawing/2014/main" id="{8FE50E40-D2C0-7736-3371-99996FB4742D}"/>
              </a:ext>
            </a:extLst>
          </p:cNvPr>
          <p:cNvSpPr/>
          <p:nvPr/>
        </p:nvSpPr>
        <p:spPr>
          <a:xfrm>
            <a:off x="252730" y="691959"/>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9" name="Zone de texte 4">
            <a:extLst>
              <a:ext uri="{FF2B5EF4-FFF2-40B4-BE49-F238E27FC236}">
                <a16:creationId xmlns:a16="http://schemas.microsoft.com/office/drawing/2014/main" id="{409AE738-B4BF-3CC5-A96D-84C8AB58C14C}"/>
              </a:ext>
            </a:extLst>
          </p:cNvPr>
          <p:cNvSpPr txBox="1">
            <a:spLocks noChangeArrowheads="1"/>
          </p:cNvSpPr>
          <p:nvPr/>
        </p:nvSpPr>
        <p:spPr bwMode="auto">
          <a:xfrm>
            <a:off x="129376" y="1971676"/>
            <a:ext cx="4292601" cy="1049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Intéressé par la culture des plantes depuis tout jeune, j'ai fait de cette passion mon métier et je m'épanouis pleinement aujourd'hui dans mon rôle de conseiller et compositeur floral. C'est tout naturellement que je souhaite mettre mes compétences et mes huit années d'expérience à votre service et collaborer avec vous.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10" name="Zone de texte 5">
            <a:extLst>
              <a:ext uri="{FF2B5EF4-FFF2-40B4-BE49-F238E27FC236}">
                <a16:creationId xmlns:a16="http://schemas.microsoft.com/office/drawing/2014/main" id="{ABFFB6A3-C2C7-25E1-0351-3F0B3EFF4657}"/>
              </a:ext>
            </a:extLst>
          </p:cNvPr>
          <p:cNvSpPr txBox="1">
            <a:spLocks noChangeArrowheads="1"/>
          </p:cNvSpPr>
          <p:nvPr/>
        </p:nvSpPr>
        <p:spPr bwMode="auto">
          <a:xfrm>
            <a:off x="149540" y="1584137"/>
            <a:ext cx="3175001"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11" name="Zone de texte 6">
            <a:extLst>
              <a:ext uri="{FF2B5EF4-FFF2-40B4-BE49-F238E27FC236}">
                <a16:creationId xmlns:a16="http://schemas.microsoft.com/office/drawing/2014/main" id="{A35884B0-4846-2DB7-57CB-AB53E2AF0103}"/>
              </a:ext>
            </a:extLst>
          </p:cNvPr>
          <p:cNvSpPr txBox="1">
            <a:spLocks noChangeArrowheads="1"/>
          </p:cNvSpPr>
          <p:nvPr/>
        </p:nvSpPr>
        <p:spPr bwMode="auto">
          <a:xfrm>
            <a:off x="139951" y="2950687"/>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12" name="Zone de texte 7">
            <a:extLst>
              <a:ext uri="{FF2B5EF4-FFF2-40B4-BE49-F238E27FC236}">
                <a16:creationId xmlns:a16="http://schemas.microsoft.com/office/drawing/2014/main" id="{ED3ACC09-5DFC-E13C-6C11-EE49DFE730A3}"/>
              </a:ext>
            </a:extLst>
          </p:cNvPr>
          <p:cNvSpPr txBox="1">
            <a:spLocks noChangeArrowheads="1"/>
          </p:cNvSpPr>
          <p:nvPr/>
        </p:nvSpPr>
        <p:spPr bwMode="auto">
          <a:xfrm>
            <a:off x="133942" y="3364361"/>
            <a:ext cx="4236871" cy="534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Fleuriste | Paris | Entreprise A </a:t>
            </a:r>
            <a:endParaRPr kumimoji="0" lang="fr-FR"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1" i="1" u="none" strike="noStrike" cap="none" normalizeH="0" baseline="0" dirty="0">
                <a:ln>
                  <a:noFill/>
                </a:ln>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10- 2018 / 01-2022</a:t>
            </a:r>
            <a:endParaRPr kumimoji="0" lang="fr-FR" altLang="fr-FR" sz="200" b="0" i="0" u="none" strike="noStrike" cap="none" normalizeH="0" baseline="0" dirty="0">
              <a:ln>
                <a:noFill/>
              </a:ln>
              <a:solidFill>
                <a:schemeClr val="tx1"/>
              </a:solidFill>
              <a:effectLs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Réception des arrivages quotidiens de commandes de chez l'horticulteur</a:t>
            </a:r>
            <a:endParaRPr lang="fr-FR" altLang="fr-FR" sz="200" dirty="0"/>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Préparation des commandes pour les clients</a:t>
            </a:r>
            <a:endParaRPr lang="fr-FR" altLang="fr-FR" sz="200" dirty="0"/>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Accueil physique, téléphonique</a:t>
            </a:r>
            <a:endParaRPr lang="fr-FR" altLang="fr-FR" sz="200" dirty="0"/>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Conseil auprès des clients, vente de fleurs coupées et bouquets</a:t>
            </a:r>
            <a:endParaRPr lang="fr-FR" altLang="fr-FR" sz="200" dirty="0"/>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Gestion des stocks et livraisons</a:t>
            </a:r>
            <a:endParaRPr lang="fr-FR" altLang="fr-FR" sz="200" dirty="0"/>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Comptabilité (traçabilité des recettes et des dépenses)</a:t>
            </a:r>
          </a:p>
          <a:p>
            <a:pPr marL="0" marR="0" lvl="0" indent="0" algn="l" defTabSz="914400" rtl="0" eaLnBrk="0" fontAlgn="base" latinLnBrk="0" hangingPunct="0">
              <a:lnSpc>
                <a:spcPct val="100000"/>
              </a:lnSpc>
              <a:spcBef>
                <a:spcPct val="0"/>
              </a:spcBef>
              <a:spcAft>
                <a:spcPct val="0"/>
              </a:spcAft>
              <a:buClrTx/>
              <a:buSzTx/>
              <a:tabLst/>
            </a:pPr>
            <a:endPar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fr-FR"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Vendeur au rayon botanique | Paris | Entreprise B</a:t>
            </a:r>
            <a:endParaRPr kumimoji="0" lang="fr-FR"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1" i="1" u="none" strike="noStrike" cap="none" normalizeH="0" baseline="0" dirty="0">
                <a:ln>
                  <a:noFill/>
                </a:ln>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10- 2015 / 01-2018</a:t>
            </a:r>
            <a:endParaRPr kumimoji="0" lang="fr-FR" altLang="fr-FR" sz="200" b="0" i="0" u="none" strike="noStrike" cap="none" normalizeH="0" baseline="0" dirty="0">
              <a:ln>
                <a:noFill/>
              </a:ln>
              <a:solidFill>
                <a:schemeClr val="tx1"/>
              </a:solidFill>
              <a:effectLs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Conseil auprès des clients</a:t>
            </a:r>
            <a:endParaRPr lang="fr-FR" altLang="fr-FR" sz="200" dirty="0"/>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Mise en rayon des nouveaux arrivages floraux</a:t>
            </a:r>
            <a:endParaRPr lang="fr-FR" altLang="fr-FR" sz="200" dirty="0"/>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Harmonisation des rayons en fonction de saisons, des thèmes et des fêtes</a:t>
            </a:r>
            <a:endParaRPr lang="fr-FR" altLang="fr-FR" sz="200" dirty="0"/>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Entretien quotidien des plantes, fleurs et arbustes du rayon</a:t>
            </a:r>
            <a:endParaRPr lang="fr-FR" altLang="fr-FR" sz="200" dirty="0"/>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Vente d'accessoires de jardinage</a:t>
            </a:r>
          </a:p>
          <a:p>
            <a:pPr marL="0" marR="0" lvl="0" indent="0" algn="l" defTabSz="914400" rtl="0" eaLnBrk="0" fontAlgn="base" latinLnBrk="0" hangingPunct="0">
              <a:lnSpc>
                <a:spcPct val="100000"/>
              </a:lnSpc>
              <a:spcBef>
                <a:spcPct val="0"/>
              </a:spcBef>
              <a:spcAft>
                <a:spcPct val="0"/>
              </a:spcAft>
              <a:buClrTx/>
              <a:buSzTx/>
              <a:tabLst/>
            </a:pPr>
            <a:endPar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fr-FR"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Employé fleuriste | Paris | Entreprise C </a:t>
            </a:r>
            <a:endParaRPr kumimoji="0" lang="fr-FR"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1" i="1" u="none" strike="noStrike" cap="none" normalizeH="0" baseline="0" dirty="0">
                <a:ln>
                  <a:noFill/>
                </a:ln>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10- 2010 / 01-2015</a:t>
            </a:r>
            <a:endParaRPr kumimoji="0" lang="fr-FR" altLang="fr-FR" sz="200" b="0" i="0" u="none" strike="noStrike" cap="none" normalizeH="0" baseline="0" dirty="0">
              <a:ln>
                <a:noFill/>
              </a:ln>
              <a:solidFill>
                <a:schemeClr val="tx1"/>
              </a:solidFill>
              <a:effectLs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Aide à la mise en place de la boutique avant l'ouverture</a:t>
            </a:r>
            <a:endParaRPr lang="fr-FR" altLang="fr-FR" sz="200" dirty="0"/>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Entretien de la boutique</a:t>
            </a:r>
            <a:endParaRPr lang="fr-FR" altLang="fr-FR" sz="200" dirty="0"/>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Aide à la composition et à l'emballage des bouquets</a:t>
            </a:r>
            <a:endParaRPr lang="fr-FR" altLang="fr-FR" sz="200" dirty="0"/>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Aide à la décoration de la boutique selon le thème de la saison</a:t>
            </a:r>
            <a:endParaRPr lang="fr-FR" altLang="fr-FR" sz="200" dirty="0"/>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Encaissement des achats en boutique</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13" name="Conector recto 36">
            <a:extLst>
              <a:ext uri="{FF2B5EF4-FFF2-40B4-BE49-F238E27FC236}">
                <a16:creationId xmlns:a16="http://schemas.microsoft.com/office/drawing/2014/main" id="{ABA3EF5C-17E6-3FEF-B78D-4542401BDF8C}"/>
              </a:ext>
            </a:extLst>
          </p:cNvPr>
          <p:cNvCxnSpPr>
            <a:cxnSpLocks/>
          </p:cNvCxnSpPr>
          <p:nvPr/>
        </p:nvCxnSpPr>
        <p:spPr>
          <a:xfrm>
            <a:off x="252730" y="1937131"/>
            <a:ext cx="4026662" cy="0"/>
          </a:xfrm>
          <a:prstGeom prst="line">
            <a:avLst/>
          </a:prstGeom>
          <a:ln/>
        </p:spPr>
        <p:style>
          <a:lnRef idx="2">
            <a:schemeClr val="dk1"/>
          </a:lnRef>
          <a:fillRef idx="0">
            <a:schemeClr val="dk1"/>
          </a:fillRef>
          <a:effectRef idx="1">
            <a:schemeClr val="dk1"/>
          </a:effectRef>
          <a:fontRef idx="minor">
            <a:schemeClr val="tx1"/>
          </a:fontRef>
        </p:style>
      </p:cxnSp>
      <p:cxnSp>
        <p:nvCxnSpPr>
          <p:cNvPr id="14" name="Conector recto 36">
            <a:extLst>
              <a:ext uri="{FF2B5EF4-FFF2-40B4-BE49-F238E27FC236}">
                <a16:creationId xmlns:a16="http://schemas.microsoft.com/office/drawing/2014/main" id="{C1219AB7-3ADE-4885-5355-6C9709225EB4}"/>
              </a:ext>
            </a:extLst>
          </p:cNvPr>
          <p:cNvCxnSpPr>
            <a:cxnSpLocks/>
          </p:cNvCxnSpPr>
          <p:nvPr/>
        </p:nvCxnSpPr>
        <p:spPr>
          <a:xfrm>
            <a:off x="228346" y="3307621"/>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15" name="Cuadro de texto 24">
            <a:extLst>
              <a:ext uri="{FF2B5EF4-FFF2-40B4-BE49-F238E27FC236}">
                <a16:creationId xmlns:a16="http://schemas.microsoft.com/office/drawing/2014/main" id="{BCBDA240-DC9A-6219-7609-22B2A8F92CAE}"/>
              </a:ext>
            </a:extLst>
          </p:cNvPr>
          <p:cNvSpPr txBox="1">
            <a:spLocks noChangeArrowheads="1"/>
          </p:cNvSpPr>
          <p:nvPr/>
        </p:nvSpPr>
        <p:spPr bwMode="auto">
          <a:xfrm>
            <a:off x="4837908" y="2711071"/>
            <a:ext cx="2120900" cy="119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pic>
        <p:nvPicPr>
          <p:cNvPr id="16" name="Gráfico 15" descr="Marcador">
            <a:extLst>
              <a:ext uri="{FF2B5EF4-FFF2-40B4-BE49-F238E27FC236}">
                <a16:creationId xmlns:a16="http://schemas.microsoft.com/office/drawing/2014/main" id="{F7D1ADF7-6D59-948A-9307-B1D893181CE0}"/>
              </a:ext>
            </a:extLst>
          </p:cNvPr>
          <p:cNvPicPr/>
          <p:nvPr/>
        </p:nvPicPr>
        <p:blipFill>
          <a:blip r:embed="rId3">
            <a:extLst>
              <a:ext uri="{96DAC541-7B7A-43D3-8B79-37D633B846F1}">
                <asvg:svgBlip xmlns:asvg="http://schemas.microsoft.com/office/drawing/2016/SVG/main" r:embed="rId4"/>
              </a:ext>
            </a:extLst>
          </a:blip>
          <a:stretch>
            <a:fillRect/>
          </a:stretch>
        </p:blipFill>
        <p:spPr>
          <a:xfrm>
            <a:off x="4571393" y="3310954"/>
            <a:ext cx="219710" cy="219710"/>
          </a:xfrm>
          <a:prstGeom prst="rect">
            <a:avLst/>
          </a:prstGeom>
        </p:spPr>
      </p:pic>
      <p:pic>
        <p:nvPicPr>
          <p:cNvPr id="1032" name="Image 13">
            <a:extLst>
              <a:ext uri="{FF2B5EF4-FFF2-40B4-BE49-F238E27FC236}">
                <a16:creationId xmlns:a16="http://schemas.microsoft.com/office/drawing/2014/main" id="{0D33B328-4C89-4101-3B8D-9BFB676534B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7807" y="2787126"/>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31" name="Image 14">
            <a:extLst>
              <a:ext uri="{FF2B5EF4-FFF2-40B4-BE49-F238E27FC236}">
                <a16:creationId xmlns:a16="http://schemas.microsoft.com/office/drawing/2014/main" id="{D100A965-CF64-50F4-41BD-A7EAA06D69F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03525" y="3071289"/>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Image 17">
            <a:extLst>
              <a:ext uri="{FF2B5EF4-FFF2-40B4-BE49-F238E27FC236}">
                <a16:creationId xmlns:a16="http://schemas.microsoft.com/office/drawing/2014/main" id="{E1CD72BF-FF52-4ABA-BD16-19CEC83CBC9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05737" y="3598879"/>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17" name="Zone de texte 18">
            <a:extLst>
              <a:ext uri="{FF2B5EF4-FFF2-40B4-BE49-F238E27FC236}">
                <a16:creationId xmlns:a16="http://schemas.microsoft.com/office/drawing/2014/main" id="{D195CB69-BF30-955F-77B4-6D27ADFF9262}"/>
              </a:ext>
            </a:extLst>
          </p:cNvPr>
          <p:cNvSpPr txBox="1">
            <a:spLocks noChangeArrowheads="1"/>
          </p:cNvSpPr>
          <p:nvPr/>
        </p:nvSpPr>
        <p:spPr bwMode="auto">
          <a:xfrm>
            <a:off x="4526248" y="2378378"/>
            <a:ext cx="2144334"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18" name="Zone de texte 20">
            <a:extLst>
              <a:ext uri="{FF2B5EF4-FFF2-40B4-BE49-F238E27FC236}">
                <a16:creationId xmlns:a16="http://schemas.microsoft.com/office/drawing/2014/main" id="{BE8E1647-3F3E-7D44-2728-908BCA8F5EF0}"/>
              </a:ext>
            </a:extLst>
          </p:cNvPr>
          <p:cNvSpPr txBox="1">
            <a:spLocks noChangeArrowheads="1"/>
          </p:cNvSpPr>
          <p:nvPr/>
        </p:nvSpPr>
        <p:spPr bwMode="auto">
          <a:xfrm>
            <a:off x="4516437" y="3917220"/>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19" name="Zone de texte 22">
            <a:extLst>
              <a:ext uri="{FF2B5EF4-FFF2-40B4-BE49-F238E27FC236}">
                <a16:creationId xmlns:a16="http://schemas.microsoft.com/office/drawing/2014/main" id="{105FEE60-283F-BFE0-E4AA-B96B0A6110EA}"/>
              </a:ext>
            </a:extLst>
          </p:cNvPr>
          <p:cNvSpPr txBox="1">
            <a:spLocks noChangeArrowheads="1"/>
          </p:cNvSpPr>
          <p:nvPr/>
        </p:nvSpPr>
        <p:spPr bwMode="auto">
          <a:xfrm>
            <a:off x="4504409" y="4229543"/>
            <a:ext cx="2219649" cy="1982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Sensibilité artistique développée</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Maîtrise de la botanique et de l'art de sublimer les bouquets</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Relationnel aisé et naturel avec le public</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Capacité d'adaptation au travail en équipe</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Conscience professionnelle</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20" name="Zone de texte 23">
            <a:extLst>
              <a:ext uri="{FF2B5EF4-FFF2-40B4-BE49-F238E27FC236}">
                <a16:creationId xmlns:a16="http://schemas.microsoft.com/office/drawing/2014/main" id="{7A83F3E6-7000-53D6-C737-DC7FA36B9ED9}"/>
              </a:ext>
            </a:extLst>
          </p:cNvPr>
          <p:cNvSpPr txBox="1">
            <a:spLocks noChangeArrowheads="1"/>
          </p:cNvSpPr>
          <p:nvPr/>
        </p:nvSpPr>
        <p:spPr bwMode="auto">
          <a:xfrm>
            <a:off x="4504409" y="5751162"/>
            <a:ext cx="2056808"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21" name="Zone de texte 25">
            <a:extLst>
              <a:ext uri="{FF2B5EF4-FFF2-40B4-BE49-F238E27FC236}">
                <a16:creationId xmlns:a16="http://schemas.microsoft.com/office/drawing/2014/main" id="{989F5D8F-E3E9-7240-6BFB-66B900ACFCA7}"/>
              </a:ext>
            </a:extLst>
          </p:cNvPr>
          <p:cNvSpPr txBox="1">
            <a:spLocks noChangeArrowheads="1"/>
          </p:cNvSpPr>
          <p:nvPr/>
        </p:nvSpPr>
        <p:spPr bwMode="auto">
          <a:xfrm>
            <a:off x="4486033" y="6086126"/>
            <a:ext cx="2341563" cy="1375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Méticulosité dans les tâches qui m'incombent</a:t>
            </a:r>
            <a:endParaRPr lang="fr-FR" altLang="fr-FR" sz="200" dirty="0"/>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Rigueur dans le travail tant en autonomie qu'en équipe</a:t>
            </a:r>
            <a:endParaRPr lang="fr-FR" altLang="fr-FR" sz="200" dirty="0"/>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Créativité artistique</a:t>
            </a:r>
            <a:endParaRPr lang="fr-FR" altLang="fr-FR" sz="200" dirty="0"/>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Enthousiasme et bonne humeur constants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22" name="Zone de texte 26">
            <a:extLst>
              <a:ext uri="{FF2B5EF4-FFF2-40B4-BE49-F238E27FC236}">
                <a16:creationId xmlns:a16="http://schemas.microsoft.com/office/drawing/2014/main" id="{B35B3DAA-2E87-E1D8-2CD4-B1C8C5166C74}"/>
              </a:ext>
            </a:extLst>
          </p:cNvPr>
          <p:cNvSpPr txBox="1">
            <a:spLocks noChangeArrowheads="1"/>
          </p:cNvSpPr>
          <p:nvPr/>
        </p:nvSpPr>
        <p:spPr bwMode="auto">
          <a:xfrm>
            <a:off x="4524543" y="7497272"/>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Centres d’intérêt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23" name="Zone de texte 27">
            <a:extLst>
              <a:ext uri="{FF2B5EF4-FFF2-40B4-BE49-F238E27FC236}">
                <a16:creationId xmlns:a16="http://schemas.microsoft.com/office/drawing/2014/main" id="{9FC65A5B-0A5A-566E-41CF-BA9B49F7EF04}"/>
              </a:ext>
            </a:extLst>
          </p:cNvPr>
          <p:cNvSpPr txBox="1">
            <a:spLocks noChangeArrowheads="1"/>
          </p:cNvSpPr>
          <p:nvPr/>
        </p:nvSpPr>
        <p:spPr bwMode="auto">
          <a:xfrm>
            <a:off x="4504409" y="7842996"/>
            <a:ext cx="2341563" cy="103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Randonnées en famille et/ou avec des amis</a:t>
            </a:r>
            <a:endParaRPr lang="fr-FR" altLang="fr-FR" sz="200" dirty="0"/>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Pâtisserie sans gluten</a:t>
            </a:r>
            <a:endParaRPr lang="fr-FR" altLang="fr-FR" sz="200" dirty="0"/>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Lecture de romans d'aventures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24" name="Zone de texte 28">
            <a:extLst>
              <a:ext uri="{FF2B5EF4-FFF2-40B4-BE49-F238E27FC236}">
                <a16:creationId xmlns:a16="http://schemas.microsoft.com/office/drawing/2014/main" id="{5A6E7EFC-94C0-7511-64FA-0333E18902B9}"/>
              </a:ext>
            </a:extLst>
          </p:cNvPr>
          <p:cNvSpPr txBox="1">
            <a:spLocks noChangeArrowheads="1"/>
          </p:cNvSpPr>
          <p:nvPr/>
        </p:nvSpPr>
        <p:spPr bwMode="auto">
          <a:xfrm>
            <a:off x="133942" y="8089264"/>
            <a:ext cx="31750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28" name="Conector recto 36">
            <a:extLst>
              <a:ext uri="{FF2B5EF4-FFF2-40B4-BE49-F238E27FC236}">
                <a16:creationId xmlns:a16="http://schemas.microsoft.com/office/drawing/2014/main" id="{FA4D679F-F883-9AEE-CCF1-73EE3075B7DE}"/>
              </a:ext>
            </a:extLst>
          </p:cNvPr>
          <p:cNvCxnSpPr>
            <a:cxnSpLocks/>
          </p:cNvCxnSpPr>
          <p:nvPr/>
        </p:nvCxnSpPr>
        <p:spPr>
          <a:xfrm>
            <a:off x="209613" y="8420605"/>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25" name="Zone de texte 31">
            <a:extLst>
              <a:ext uri="{FF2B5EF4-FFF2-40B4-BE49-F238E27FC236}">
                <a16:creationId xmlns:a16="http://schemas.microsoft.com/office/drawing/2014/main" id="{8D409EA3-6289-E719-B251-F58CE2A38A08}"/>
              </a:ext>
            </a:extLst>
          </p:cNvPr>
          <p:cNvSpPr txBox="1">
            <a:spLocks noChangeArrowheads="1"/>
          </p:cNvSpPr>
          <p:nvPr/>
        </p:nvSpPr>
        <p:spPr bwMode="auto">
          <a:xfrm>
            <a:off x="124417" y="8463718"/>
            <a:ext cx="4174043" cy="1239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r-FR" altLang="fr-FR" sz="11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Sept 2009 : </a:t>
            </a:r>
            <a:r>
              <a:rPr kumimoji="0" lang="fr-FR" altLang="fr-FR" sz="1100" b="1"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Foramtion</a:t>
            </a:r>
            <a:r>
              <a:rPr kumimoji="0" lang="fr-FR" altLang="fr-FR" sz="11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fr-FR" altLang="fr-FR" sz="1100" b="1"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O’Fleur</a:t>
            </a:r>
            <a:r>
              <a:rPr kumimoji="0" lang="fr-FR" altLang="fr-FR" sz="11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au centre de Formation de Bordeaux.</a:t>
            </a:r>
            <a:b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 sur l'art, les compositions florales et l'agencement d'espaces</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r-FR" altLang="fr-FR" sz="11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2009 : BP fleuriste à l'Institut Floral de Toulouse</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b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En contrat d'apprentissage chez [nom de l'entreprise]</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r-FR" altLang="fr-FR" sz="11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Juillet 2007 : CAP fleuriste au sein du Lycée </a:t>
            </a:r>
            <a:r>
              <a:rPr kumimoji="0" lang="fr-FR" altLang="fr-FR" sz="1100" b="1"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LaFleur</a:t>
            </a:r>
            <a:r>
              <a:rPr kumimoji="0" lang="fr-FR" altLang="fr-FR" sz="11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de Paris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27" name="Rectangle 44">
            <a:extLst>
              <a:ext uri="{FF2B5EF4-FFF2-40B4-BE49-F238E27FC236}">
                <a16:creationId xmlns:a16="http://schemas.microsoft.com/office/drawing/2014/main" id="{A8FD9164-1C1E-BABF-9C32-AF221B1D1342}"/>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TotalTime>
  <Words>384</Words>
  <Application>Microsoft Macintosh PowerPoint</Application>
  <PresentationFormat>Format A4 (210 x 297 mm)</PresentationFormat>
  <Paragraphs>57</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2</cp:revision>
  <cp:lastPrinted>2022-05-25T13:38:42Z</cp:lastPrinted>
  <dcterms:created xsi:type="dcterms:W3CDTF">2022-05-25T13:38:28Z</dcterms:created>
  <dcterms:modified xsi:type="dcterms:W3CDTF">2022-05-25T13:55:37Z</dcterms:modified>
</cp:coreProperties>
</file>