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5"/>
    <p:restoredTop sz="96327"/>
  </p:normalViewPr>
  <p:slideViewPr>
    <p:cSldViewPr snapToGrid="0" snapToObjects="1" showGuides="1">
      <p:cViewPr varScale="1">
        <p:scale>
          <a:sx n="105" d="100"/>
          <a:sy n="105" d="100"/>
        </p:scale>
        <p:origin x="2456" y="14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97008" y="34292"/>
            <a:ext cx="2552700" cy="98717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75" y="170216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Virginie </a:t>
            </a:r>
            <a:r>
              <a:rPr lang="fr-FR" sz="2800" b="1" dirty="0" err="1"/>
              <a:t>DePaolinia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841372"/>
            <a:ext cx="4292601" cy="622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Femme de ménage avec une solide expérience de 8 ans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23102" y="679148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1" y="1897832"/>
            <a:ext cx="4010235" cy="86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50" dirty="0"/>
              <a:t>Dynamique et sérieuse, je souhaite mettre mes compétences et mon savoir-faire pour participer au développement de votre entreprise spécialisée dans l’aide à domicile. Consciencieuse et sociable, je suis à la recherche de nouvelles opportunités de travail suite à mon déménagement dans la région lyonnaise.</a:t>
            </a: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84" y="148825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18" y="297434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7" y="3398836"/>
            <a:ext cx="4249771" cy="4810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Femme de ménage à domicile| Honfleur | </a:t>
            </a:r>
            <a:r>
              <a:rPr lang="fr-FR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Société O2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10- 2018 / 01-2022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/>
              <a:t>Entretien du domicile de particuliers : aération des pièces, rangement, aspiration et nettoyage, lessivage des sols et lavage des vitres.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/>
              <a:t>Gestion du linge : tri, lavage et repassage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/>
              <a:t>Préparation des repas pour des personnes âgées ou en situation d’handicap.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/>
              <a:t>Application des règles sanitaires liées à la pandémie à la Covid-19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/>
              <a:t>Répondre au mieux à la demande des clients en fonction de leur besoin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05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Femme de ménage en entreprise| Paris | Sté </a:t>
            </a:r>
            <a:r>
              <a:rPr kumimoji="0" lang="fr-FR" altLang="fr-F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Cleany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10- 2015 / 01-2018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Nettoyage quotidien de bureaux et de locaux commerciaux (enlever les déchets et vider les poubelles, nettoyage et désinfection des sanitaires)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Respecter le cahier des charges spécifique à chaque entreprise sous contrat avec </a:t>
            </a:r>
            <a:r>
              <a:rPr lang="fr-FR" sz="1050" dirty="0" err="1"/>
              <a:t>Cleany</a:t>
            </a: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produits d’entretien nécessaires à la bonne exécution du travail demandé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Travail en horaire décalé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Femme de ménage à domicile |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Paris | Shiva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10- 2010 / 01-2015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Nettoyage de l’ensemble du domicile (cuisine, salle de bains, chambre, salon…) en utilisant les produits adaptés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Réaliser des courses alimentaires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Repassage, changer les draps, faire les lits, lavage des vitres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Garder et accompagner les enfants à l’école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07161" y="185655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19258" y="333993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1204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Parfaites connaissances des règles d’hygiène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organisation du temps de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procédures de nettoyage et de désinfection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adaptabilité aux exigences des clients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Polyvalente (couture, repassage, garde d’enfants)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1" y="6820914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886" y="7214133"/>
            <a:ext cx="2341562" cy="202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du contact et à l’écoute des demandes des clients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Ponctualité, assiduité et discrétion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Autonomie et sens des priorités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Minutieuse, patiente et efficace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humeur et amabilité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résistance physique à l’effort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Flexibilité (au niveau des horaires)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2" y="8117593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3125" y="8467155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2" y="8565096"/>
            <a:ext cx="4075928" cy="121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2012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 : BAC Pro hygiène et environnement. Lycée professionnel Flora Tristan à Camblanes-et-Meynac (33)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2009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 : CAP agent de propreté et d'hygiène : Lycée professionnel Charles de </a:t>
            </a:r>
            <a:r>
              <a:rPr lang="fr-FR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Gonzagues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 à </a:t>
            </a:r>
            <a:r>
              <a:rPr lang="fr-FR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Charlevilles-Mézières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 (08).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</a:rPr>
              <a:t>2008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 : Brevet d'aptitude aux fonctions d'animateur (</a:t>
            </a:r>
            <a:r>
              <a:rPr lang="fr-FR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Bafa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" name="Image 3" descr="Une image contenant personne, mur&#10;&#10;Description générée automatiquement">
            <a:extLst>
              <a:ext uri="{FF2B5EF4-FFF2-40B4-BE49-F238E27FC236}">
                <a16:creationId xmlns:a16="http://schemas.microsoft.com/office/drawing/2014/main" id="{6DCB3A01-EFD4-F935-9AC6-8E6266EFFFD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822" r="2561"/>
          <a:stretch/>
        </p:blipFill>
        <p:spPr>
          <a:xfrm>
            <a:off x="4613560" y="356948"/>
            <a:ext cx="1977114" cy="201112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sp>
        <p:nvSpPr>
          <p:cNvPr id="33" name="Zone de texte 23">
            <a:extLst>
              <a:ext uri="{FF2B5EF4-FFF2-40B4-BE49-F238E27FC236}">
                <a16:creationId xmlns:a16="http://schemas.microsoft.com/office/drawing/2014/main" id="{50B38293-0B37-B982-7F45-7A03871C5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1" y="897577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E0868-3C69-E2CF-3D39-C874347B76C4}"/>
              </a:ext>
            </a:extLst>
          </p:cNvPr>
          <p:cNvSpPr/>
          <p:nvPr/>
        </p:nvSpPr>
        <p:spPr>
          <a:xfrm>
            <a:off x="4476750" y="9299907"/>
            <a:ext cx="21139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Golf (</a:t>
            </a:r>
            <a:r>
              <a:rPr lang="fr-FR" sz="1100" dirty="0" err="1"/>
              <a:t>Hanidicap</a:t>
            </a:r>
            <a:r>
              <a:rPr lang="fr-FR" sz="1100" dirty="0"/>
              <a:t> 14)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</TotalTime>
  <Words>429</Words>
  <Application>Microsoft Macintosh PowerPoint</Application>
  <PresentationFormat>Format A4 (210 x 297 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25</cp:revision>
  <cp:lastPrinted>2022-05-25T13:38:42Z</cp:lastPrinted>
  <dcterms:created xsi:type="dcterms:W3CDTF">2022-05-25T13:38:28Z</dcterms:created>
  <dcterms:modified xsi:type="dcterms:W3CDTF">2022-07-02T07:44:35Z</dcterms:modified>
</cp:coreProperties>
</file>