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03"/>
    <p:restoredTop sz="92135"/>
  </p:normalViewPr>
  <p:slideViewPr>
    <p:cSldViewPr snapToGrid="0" snapToObjects="1" showGuides="1">
      <p:cViewPr varScale="1">
        <p:scale>
          <a:sx n="200" d="100"/>
          <a:sy n="200" d="100"/>
        </p:scale>
        <p:origin x="1864"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i="1" dirty="0"/>
              <a:t>Facteur professionnel avec 15 ans d'expérience : ponctuel et efficace</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79276" y="1982302"/>
            <a:ext cx="4094382"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Facteur chevronné avec une expérience de 15 ans dans le service postal. Passionné par le service à la clientèle, je suis reconnu pour ma ponctualité, mon organisation et mon souci du détail. J'ai une solide connaissance des processus postaux et des normes de livraison, et je suis capable de travailler efficacement dans toutes les conditions météorologiques.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57143" y="161118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3412" y="3321195"/>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76586" y="3742979"/>
            <a:ext cx="4035583" cy="312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i="1" dirty="0"/>
              <a:t>Facteur</a:t>
            </a:r>
            <a:r>
              <a:rPr lang="fr-FR" sz="1100" b="1" dirty="0"/>
              <a:t>, La Poste, Lyon (2008-présent)</a:t>
            </a:r>
          </a:p>
          <a:p>
            <a:endParaRPr lang="fr-FR" sz="1100" dirty="0"/>
          </a:p>
          <a:p>
            <a:pPr marL="171450" indent="-171450">
              <a:buFont typeface="Arial" panose="020B0604020202020204" pitchFamily="34" charset="0"/>
              <a:buChar char="•"/>
            </a:pPr>
            <a:r>
              <a:rPr lang="fr-FR" sz="1100" dirty="0"/>
              <a:t>Gestion quotidienne de la distribution de courrier et de colis pour plus de 500 adresses.</a:t>
            </a:r>
          </a:p>
          <a:p>
            <a:pPr marL="171450" indent="-171450">
              <a:buFont typeface="Arial" panose="020B0604020202020204" pitchFamily="34" charset="0"/>
              <a:buChar char="•"/>
            </a:pPr>
            <a:r>
              <a:rPr lang="fr-FR" sz="1100" dirty="0"/>
              <a:t>Organisation efficace des tournées en optimisant les itinéraires pour gagner du temps.</a:t>
            </a:r>
          </a:p>
          <a:p>
            <a:pPr marL="171450" indent="-171450">
              <a:buFont typeface="Arial" panose="020B0604020202020204" pitchFamily="34" charset="0"/>
              <a:buChar char="•"/>
            </a:pPr>
            <a:r>
              <a:rPr lang="fr-FR" sz="1100" dirty="0"/>
              <a:t>Respect des normes de sécurité lors de la conduite du véhicule de livraison.</a:t>
            </a:r>
          </a:p>
          <a:p>
            <a:pPr marL="171450" indent="-171450">
              <a:buFont typeface="Arial" panose="020B0604020202020204" pitchFamily="34" charset="0"/>
              <a:buChar char="•"/>
            </a:pPr>
            <a:r>
              <a:rPr lang="fr-FR" sz="1100" dirty="0"/>
              <a:t>Participation à des programmes de formation continue pour maintenir une connaissance à jour des processus et des réglementations postales.</a:t>
            </a:r>
          </a:p>
          <a:p>
            <a:endParaRPr lang="fr-FR" sz="1100" i="1" dirty="0"/>
          </a:p>
          <a:p>
            <a:r>
              <a:rPr lang="fr-FR" sz="1100" b="1" i="1" dirty="0"/>
              <a:t>Aide-facteur</a:t>
            </a:r>
            <a:r>
              <a:rPr lang="fr-FR" sz="1100" b="1" dirty="0"/>
              <a:t>, La Poste, Lyon (2006-2008)</a:t>
            </a:r>
          </a:p>
          <a:p>
            <a:endParaRPr lang="fr-FR" sz="1100" dirty="0"/>
          </a:p>
          <a:p>
            <a:pPr marL="171450" indent="-171450">
              <a:buFont typeface="Arial" panose="020B0604020202020204" pitchFamily="34" charset="0"/>
              <a:buChar char="•"/>
            </a:pPr>
            <a:r>
              <a:rPr lang="fr-FR" sz="1100" dirty="0"/>
              <a:t>Assistance dans la préparation du courrier et des colis pour la distribution.</a:t>
            </a:r>
          </a:p>
          <a:p>
            <a:pPr marL="171450" indent="-171450">
              <a:buFont typeface="Arial" panose="020B0604020202020204" pitchFamily="34" charset="0"/>
              <a:buChar char="•"/>
            </a:pPr>
            <a:r>
              <a:rPr lang="fr-FR" sz="1100" dirty="0"/>
              <a:t>Apprentissage des techniques de tri et de gestion du courrier.</a:t>
            </a:r>
          </a:p>
          <a:p>
            <a:pPr marL="171450" indent="-171450">
              <a:buFont typeface="Arial" panose="020B0604020202020204" pitchFamily="34" charset="0"/>
              <a:buChar char="•"/>
            </a:pPr>
            <a:r>
              <a:rPr lang="fr-FR" sz="1100" dirty="0"/>
              <a:t>Maintenance de l'organisation et de la propreté de l'espace de travail.</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2662" y="195493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49781" y="367475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9658" y="6421505"/>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51751" y="6846735"/>
            <a:ext cx="2259904" cy="209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 connaissance des processus de livraison postale</a:t>
            </a:r>
          </a:p>
          <a:p>
            <a:pPr marL="171450" indent="-171450">
              <a:buFont typeface="Arial" panose="020B0604020202020204" pitchFamily="34" charset="0"/>
              <a:buChar char="•"/>
            </a:pPr>
            <a:r>
              <a:rPr lang="fr-FR" sz="1100" dirty="0"/>
              <a:t>Gestion du temps et organisation des itinéraires</a:t>
            </a:r>
          </a:p>
          <a:p>
            <a:pPr marL="171450" indent="-171450">
              <a:buFont typeface="Arial" panose="020B0604020202020204" pitchFamily="34" charset="0"/>
              <a:buChar char="•"/>
            </a:pPr>
            <a:r>
              <a:rPr lang="fr-FR" sz="1100" dirty="0"/>
              <a:t>Capacité à travailler sous différents climats</a:t>
            </a:r>
          </a:p>
          <a:p>
            <a:pPr marL="171450" indent="-171450">
              <a:buFont typeface="Arial" panose="020B0604020202020204" pitchFamily="34" charset="0"/>
              <a:buChar char="•"/>
            </a:pPr>
            <a:r>
              <a:rPr lang="fr-FR" sz="1100" dirty="0"/>
              <a:t>Connaissance des normes de sécurité routière</a:t>
            </a:r>
          </a:p>
          <a:p>
            <a:pPr marL="171450" indent="-171450">
              <a:buFont typeface="Arial" panose="020B0604020202020204" pitchFamily="34" charset="0"/>
              <a:buChar char="•"/>
            </a:pPr>
            <a:r>
              <a:rPr lang="fr-FR" sz="1100" dirty="0"/>
              <a:t>Maîtrise des outils informatiques pour le suivi des colis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65646" y="37131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8578" y="4103692"/>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Ponctualité</a:t>
            </a:r>
          </a:p>
          <a:p>
            <a:pPr marL="171450" indent="-171450">
              <a:buFont typeface="Arial" panose="020B0604020202020204" pitchFamily="34" charset="0"/>
              <a:buChar char="•"/>
            </a:pPr>
            <a:r>
              <a:rPr lang="fr-FR" sz="1100" dirty="0"/>
              <a:t>Sens du service</a:t>
            </a:r>
          </a:p>
          <a:p>
            <a:pPr marL="171450" indent="-171450">
              <a:buFont typeface="Arial" panose="020B0604020202020204" pitchFamily="34" charset="0"/>
              <a:buChar char="•"/>
            </a:pPr>
            <a:r>
              <a:rPr lang="fr-FR" sz="1100" dirty="0"/>
              <a:t>Organisation</a:t>
            </a:r>
          </a:p>
          <a:p>
            <a:pPr marL="171450" indent="-171450">
              <a:buFont typeface="Arial" panose="020B0604020202020204" pitchFamily="34" charset="0"/>
              <a:buChar char="•"/>
            </a:pPr>
            <a:r>
              <a:rPr lang="fr-FR" sz="1100" dirty="0"/>
              <a:t>Résistance physique</a:t>
            </a:r>
          </a:p>
          <a:p>
            <a:pPr marL="171450" indent="-171450">
              <a:buFont typeface="Arial" panose="020B0604020202020204" pitchFamily="34" charset="0"/>
              <a:buChar char="•"/>
            </a:pPr>
            <a:r>
              <a:rPr lang="fr-FR" sz="1100" dirty="0"/>
              <a:t>Souci du détail</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57143" y="7237318"/>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89843" y="7578599"/>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10395" y="6785963"/>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65646" y="406706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47627" y="7667122"/>
            <a:ext cx="4035583" cy="415498"/>
          </a:xfrm>
          <a:prstGeom prst="rect">
            <a:avLst/>
          </a:prstGeom>
          <a:noFill/>
        </p:spPr>
        <p:txBody>
          <a:bodyPr wrap="square">
            <a:spAutoFit/>
          </a:bodyPr>
          <a:lstStyle/>
          <a:p>
            <a:pPr marL="171450" indent="-171450">
              <a:buFont typeface="Arial" panose="020B0604020202020204" pitchFamily="34" charset="0"/>
              <a:buChar char="•"/>
            </a:pPr>
            <a:r>
              <a:rPr lang="fr-FR" sz="1050" dirty="0"/>
              <a:t>CAP Distribution d'Objets Postaux et de Courrier, Lycée professionnel des métiers du commerce et de la vente, Lyon, 2006</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Pierre</a:t>
            </a:r>
            <a:r>
              <a:rPr lang="fr-FR" sz="2800" b="1" dirty="0"/>
              <a:t> LAPOSTE</a:t>
            </a:r>
            <a:r>
              <a:rPr lang="fr-FR" sz="2800" dirty="0"/>
              <a:t> </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9658" y="516442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2452" y="550125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8577" y="5555391"/>
            <a:ext cx="2190016" cy="83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langue maternelle</a:t>
            </a:r>
          </a:p>
          <a:p>
            <a:pPr marL="171450" indent="-171450">
              <a:buFont typeface="Arial" panose="020B0604020202020204" pitchFamily="34" charset="0"/>
              <a:buChar char="•"/>
            </a:pPr>
            <a:r>
              <a:rPr lang="fr-FR" sz="1100" dirty="0"/>
              <a:t>Anglais: niveau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2534453" y="8772023"/>
            <a:ext cx="4080438" cy="600164"/>
          </a:xfrm>
          <a:prstGeom prst="rect">
            <a:avLst/>
          </a:prstGeom>
          <a:noFill/>
        </p:spPr>
        <p:txBody>
          <a:bodyPr wrap="square">
            <a:spAutoFit/>
          </a:bodyPr>
          <a:lstStyle/>
          <a:p>
            <a:pPr marL="171450" indent="-171450">
              <a:buFont typeface="Arial" panose="020B0604020202020204" pitchFamily="34" charset="0"/>
              <a:buChar char="•"/>
            </a:pPr>
            <a:r>
              <a:rPr lang="fr-FR" sz="1100" dirty="0"/>
              <a:t>Cyclisme</a:t>
            </a:r>
          </a:p>
          <a:p>
            <a:pPr marL="171450" indent="-171450">
              <a:buFont typeface="Arial" panose="020B0604020202020204" pitchFamily="34" charset="0"/>
              <a:buChar char="•"/>
            </a:pPr>
            <a:r>
              <a:rPr lang="fr-FR" sz="1100" dirty="0"/>
              <a:t>Randonnée en montagne</a:t>
            </a:r>
          </a:p>
          <a:p>
            <a:pPr marL="171450" indent="-171450">
              <a:buFont typeface="Arial" panose="020B0604020202020204" pitchFamily="34" charset="0"/>
              <a:buChar char="•"/>
            </a:pPr>
            <a:r>
              <a:rPr lang="fr-FR" sz="1100" dirty="0"/>
              <a:t>Lecture de romans historiques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2557143" y="8332725"/>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2589843" y="8674006"/>
            <a:ext cx="4061125"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Visage humain, habits, sourire&#10;&#10;Description générée automatiquement">
            <a:extLst>
              <a:ext uri="{FF2B5EF4-FFF2-40B4-BE49-F238E27FC236}">
                <a16:creationId xmlns:a16="http://schemas.microsoft.com/office/drawing/2014/main" id="{335A8446-762F-8638-A635-08B16E08F1A7}"/>
              </a:ext>
            </a:extLst>
          </p:cNvPr>
          <p:cNvPicPr>
            <a:picLocks noChangeAspect="1"/>
          </p:cNvPicPr>
          <p:nvPr/>
        </p:nvPicPr>
        <p:blipFill rotWithShape="1">
          <a:blip r:embed="rId7"/>
          <a:srcRect t="4159" b="29625"/>
          <a:stretch/>
        </p:blipFill>
        <p:spPr>
          <a:xfrm>
            <a:off x="271705" y="187615"/>
            <a:ext cx="1873210" cy="1858343"/>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1285</TotalTime>
  <Words>321</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177</cp:revision>
  <cp:lastPrinted>2022-05-25T13:38:42Z</cp:lastPrinted>
  <dcterms:created xsi:type="dcterms:W3CDTF">2022-05-25T13:38:28Z</dcterms:created>
  <dcterms:modified xsi:type="dcterms:W3CDTF">2023-07-01T22:28:52Z</dcterms:modified>
</cp:coreProperties>
</file>