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3"/>
    <p:restoredTop sz="96327"/>
  </p:normalViewPr>
  <p:slideViewPr>
    <p:cSldViewPr snapToGrid="0" snapToObjects="1" showGuides="1">
      <p:cViewPr varScale="1">
        <p:scale>
          <a:sx n="148" d="100"/>
          <a:sy n="148" d="100"/>
        </p:scale>
        <p:origin x="2056" y="19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12/08/2022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12/08/2022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12/08/2022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12/08/2022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12/08/2022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accent4">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Clarice </a:t>
            </a:r>
            <a:r>
              <a:rPr lang="fr-FR" sz="2800" b="1" dirty="0"/>
              <a:t>Esthéticienne</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3277" y="795476"/>
            <a:ext cx="4004627" cy="452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Esthéticienne | Coach Beauté</a:t>
            </a:r>
            <a:br>
              <a:rPr lang="fr-FR" b="1" dirty="0"/>
            </a:br>
            <a:endParaRPr lang="fr-FR" sz="1400" b="1"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3597" y="1577964"/>
            <a:ext cx="4090820"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dirty="0"/>
              <a:t>Passionnée par le bien-être et par tout l’univers de la beauté. Diplômée et qualifiée, j’ai plus de 10 ans d’expérience en tant qu’esthéticienne et conseillère de beauté. J’ai également des connaissances de management et de marketing, je mets à profit tout mon savoir-faire et mes compétences de coach beauté.</a:t>
            </a:r>
            <a:br>
              <a:rPr lang="fr-FR" sz="1000" dirty="0"/>
            </a:br>
            <a:br>
              <a:rPr lang="fr-FR" sz="1000" dirty="0"/>
            </a:br>
            <a:br>
              <a:rPr lang="fr-FR" sz="1000" dirty="0"/>
            </a:br>
            <a:endParaRPr kumimoji="0" lang="fr-FR" altLang="fr-FR" sz="10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16898" y="1213476"/>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69745" y="2471131"/>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72375" y="2891809"/>
            <a:ext cx="4173294" cy="5974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1" dirty="0"/>
              <a:t>Juillet 2007 à août 2010 | CENTRE DE BEAUTÉ, Castelculier | Esthéticienne. </a:t>
            </a:r>
          </a:p>
          <a:p>
            <a:pPr marL="171450" indent="-171450">
              <a:buFont typeface="Arial" panose="020B0604020202020204" pitchFamily="34" charset="0"/>
              <a:buChar char="•"/>
            </a:pPr>
            <a:r>
              <a:rPr lang="fr-FR" sz="1000" dirty="0"/>
              <a:t>Épilation féminine et masculine.</a:t>
            </a:r>
          </a:p>
          <a:p>
            <a:pPr marL="171450" indent="-171450">
              <a:buFont typeface="Arial" panose="020B0604020202020204" pitchFamily="34" charset="0"/>
              <a:buChar char="•"/>
            </a:pPr>
            <a:r>
              <a:rPr lang="fr-FR" sz="1000" dirty="0"/>
              <a:t>Modelage (facial et corporel) classique et spécifique comme le Californien.</a:t>
            </a:r>
          </a:p>
          <a:p>
            <a:pPr marL="171450" indent="-171450">
              <a:buFont typeface="Arial" panose="020B0604020202020204" pitchFamily="34" charset="0"/>
              <a:buChar char="•"/>
            </a:pPr>
            <a:r>
              <a:rPr lang="fr-FR" sz="1000" dirty="0"/>
              <a:t>Beauté des mains et des pieds.</a:t>
            </a:r>
          </a:p>
          <a:p>
            <a:pPr marL="171450" indent="-171450">
              <a:buFont typeface="Arial" panose="020B0604020202020204" pitchFamily="34" charset="0"/>
              <a:buChar char="•"/>
            </a:pPr>
            <a:r>
              <a:rPr lang="fr-FR" sz="1000" dirty="0"/>
              <a:t>Extension de cils et rehaussement de cils.</a:t>
            </a:r>
          </a:p>
          <a:p>
            <a:pPr marL="171450" indent="-171450">
              <a:buFont typeface="Arial" panose="020B0604020202020204" pitchFamily="34" charset="0"/>
              <a:buChar char="•"/>
            </a:pPr>
            <a:r>
              <a:rPr lang="fr-FR" sz="1000" dirty="0"/>
              <a:t>Maquillage de base (jour, cocktail et cérémonie) et professionnel avec conseil colorimétrie.</a:t>
            </a:r>
          </a:p>
          <a:p>
            <a:pPr marL="171450" indent="-171450">
              <a:buFont typeface="Arial" panose="020B0604020202020204" pitchFamily="34" charset="0"/>
              <a:buChar char="•"/>
            </a:pPr>
            <a:r>
              <a:rPr lang="fr-FR" sz="1000" dirty="0"/>
              <a:t>En collaboration avec les marques </a:t>
            </a:r>
            <a:r>
              <a:rPr lang="fr-FR" sz="1000" dirty="0" err="1"/>
              <a:t>Phyt’s</a:t>
            </a:r>
            <a:r>
              <a:rPr lang="fr-FR" sz="1000" dirty="0"/>
              <a:t>, Couleur Caramel et produits naturels locaux (savon artisanal).</a:t>
            </a:r>
          </a:p>
          <a:p>
            <a:endParaRPr lang="fr-FR" sz="1000" b="1" dirty="0"/>
          </a:p>
          <a:p>
            <a:r>
              <a:rPr lang="fr-FR" sz="1000" b="1" dirty="0"/>
              <a:t>Septembre 2010 à septembre 2018 | PARFUMERIE COSMÉTIQUE NOCIBÉ, Boé | Coach beauté.</a:t>
            </a:r>
          </a:p>
          <a:p>
            <a:pPr marL="171450" indent="-171450">
              <a:buFont typeface="Arial" panose="020B0604020202020204" pitchFamily="34" charset="0"/>
              <a:buChar char="•"/>
            </a:pPr>
            <a:r>
              <a:rPr lang="fr-FR" sz="1000" dirty="0"/>
              <a:t>Ambassadrice de la marque enseigne.</a:t>
            </a:r>
          </a:p>
          <a:p>
            <a:pPr marL="171450" indent="-171450">
              <a:buFont typeface="Arial" panose="020B0604020202020204" pitchFamily="34" charset="0"/>
              <a:buChar char="•"/>
            </a:pPr>
            <a:r>
              <a:rPr lang="fr-FR" sz="1000" dirty="0"/>
              <a:t>Merchandising, </a:t>
            </a:r>
            <a:r>
              <a:rPr lang="fr-FR" sz="1000" dirty="0" err="1"/>
              <a:t>facing</a:t>
            </a:r>
            <a:r>
              <a:rPr lang="fr-FR" sz="1000" dirty="0"/>
              <a:t> et réception livraison.</a:t>
            </a:r>
          </a:p>
          <a:p>
            <a:pPr marL="171450" indent="-171450">
              <a:buFont typeface="Arial" panose="020B0604020202020204" pitchFamily="34" charset="0"/>
              <a:buChar char="•"/>
            </a:pPr>
            <a:r>
              <a:rPr lang="fr-FR" sz="1000" dirty="0"/>
              <a:t>Animation d’un briefing et d’un lancement produit sur le point de vente.</a:t>
            </a:r>
          </a:p>
          <a:p>
            <a:pPr marL="171450" indent="-171450">
              <a:buFont typeface="Arial" panose="020B0604020202020204" pitchFamily="34" charset="0"/>
              <a:buChar char="•"/>
            </a:pPr>
            <a:r>
              <a:rPr lang="fr-FR" sz="1000" dirty="0"/>
              <a:t>Multi-client avec conseil et vente sur 3 zones : parfumerie, espace soin cosmétique, bar à </a:t>
            </a:r>
            <a:r>
              <a:rPr lang="fr-FR" sz="1000" dirty="0" err="1"/>
              <a:t>make</a:t>
            </a:r>
            <a:r>
              <a:rPr lang="fr-FR" sz="1000" dirty="0"/>
              <a:t> up.</a:t>
            </a:r>
          </a:p>
          <a:p>
            <a:pPr marL="171450" indent="-171450">
              <a:buFont typeface="Arial" panose="020B0604020202020204" pitchFamily="34" charset="0"/>
              <a:buChar char="•"/>
            </a:pPr>
            <a:r>
              <a:rPr lang="fr-FR" sz="1000" dirty="0"/>
              <a:t>Formations régulières avec les marques de luxe (Chanel, Dior, YSL, Hermès, etc.).</a:t>
            </a:r>
          </a:p>
          <a:p>
            <a:endParaRPr lang="fr-FR" sz="1000" b="1" dirty="0"/>
          </a:p>
          <a:p>
            <a:r>
              <a:rPr lang="fr-FR" sz="1000" b="1" dirty="0"/>
              <a:t>Octobre 2018 à aujourd’hui | PARAPHARMACIE, Agen | Esthéticienne et conseillère de beauté.</a:t>
            </a:r>
          </a:p>
          <a:p>
            <a:pPr marL="171450" indent="-171450">
              <a:buFont typeface="Arial" panose="020B0604020202020204" pitchFamily="34" charset="0"/>
              <a:buChar char="•"/>
            </a:pPr>
            <a:r>
              <a:rPr lang="fr-FR" sz="1000" dirty="0"/>
              <a:t>Adapter son conseil selon la problématique cutanée du client (eczéma, chute de cheveux, sécheresse extrême, cancer...) pour retrouver tout son confort.</a:t>
            </a:r>
          </a:p>
          <a:p>
            <a:pPr marL="171450" indent="-171450">
              <a:buFont typeface="Arial" panose="020B0604020202020204" pitchFamily="34" charset="0"/>
              <a:buChar char="•"/>
            </a:pPr>
            <a:r>
              <a:rPr lang="fr-FR" sz="1000" dirty="0"/>
              <a:t>Formée sur les gammes :</a:t>
            </a:r>
          </a:p>
          <a:p>
            <a:pPr marL="628650" lvl="1" indent="-171450">
              <a:buFont typeface="Arial" panose="020B0604020202020204" pitchFamily="34" charset="0"/>
              <a:buChar char="•"/>
            </a:pPr>
            <a:r>
              <a:rPr lang="fr-FR" sz="1000" dirty="0"/>
              <a:t>dermatologiques et laboratoires (Avène, La Roche-Posay, </a:t>
            </a:r>
            <a:r>
              <a:rPr lang="fr-FR" sz="1000" dirty="0" err="1"/>
              <a:t>Aderma</a:t>
            </a:r>
            <a:r>
              <a:rPr lang="fr-FR" sz="1000" dirty="0"/>
              <a:t>, </a:t>
            </a:r>
            <a:r>
              <a:rPr lang="fr-FR" sz="1000" dirty="0" err="1"/>
              <a:t>Ducray</a:t>
            </a:r>
            <a:r>
              <a:rPr lang="fr-FR" sz="1000" dirty="0"/>
              <a:t>, etc.) ;</a:t>
            </a:r>
          </a:p>
          <a:p>
            <a:pPr marL="628650" lvl="1" indent="-171450">
              <a:buFont typeface="Arial" panose="020B0604020202020204" pitchFamily="34" charset="0"/>
              <a:buChar char="•"/>
            </a:pPr>
            <a:r>
              <a:rPr lang="fr-FR" sz="1000" dirty="0"/>
              <a:t>naturelles (Caudalie, Melvita, Sanoflore, </a:t>
            </a:r>
            <a:r>
              <a:rPr lang="fr-FR" sz="1000" dirty="0" err="1"/>
              <a:t>Decléor</a:t>
            </a:r>
            <a:r>
              <a:rPr lang="fr-FR" sz="1000" dirty="0"/>
              <a:t>, </a:t>
            </a:r>
            <a:r>
              <a:rPr lang="fr-FR" sz="1000" dirty="0" err="1"/>
              <a:t>Darphin</a:t>
            </a:r>
            <a:r>
              <a:rPr lang="fr-FR" sz="1000" dirty="0"/>
              <a:t>, Weleda) ;</a:t>
            </a:r>
          </a:p>
          <a:p>
            <a:pPr marL="628650" lvl="1" indent="-171450">
              <a:buFont typeface="Arial" panose="020B0604020202020204" pitchFamily="34" charset="0"/>
              <a:buChar char="•"/>
            </a:pPr>
            <a:r>
              <a:rPr lang="fr-FR" sz="1000" dirty="0"/>
              <a:t>spécifiques aux nourrissons et aux bébés (</a:t>
            </a:r>
            <a:r>
              <a:rPr lang="fr-FR" sz="1000" dirty="0" err="1"/>
              <a:t>Dodie</a:t>
            </a:r>
            <a:r>
              <a:rPr lang="fr-FR" sz="1000" dirty="0"/>
              <a:t>, </a:t>
            </a:r>
            <a:r>
              <a:rPr lang="fr-FR" sz="1000" dirty="0" err="1"/>
              <a:t>Klorane</a:t>
            </a:r>
            <a:r>
              <a:rPr lang="fr-FR" sz="1000" dirty="0"/>
              <a:t>, Mustela) ;</a:t>
            </a:r>
            <a:br>
              <a:rPr lang="fr-FR" sz="1000" dirty="0"/>
            </a:br>
            <a:r>
              <a:rPr lang="fr-FR" sz="1000" dirty="0"/>
              <a:t>de luxe (Sisley).</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4182" y="1544861"/>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04285" y="2836717"/>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80033" y="338885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34029" y="399350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42582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6519" y="375287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0453" y="428133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16437" y="297434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48484" y="4718786"/>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53033" y="5130514"/>
            <a:ext cx="2341563" cy="992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Relation clientèle</a:t>
            </a:r>
          </a:p>
          <a:p>
            <a:pPr marL="171450" indent="-171450">
              <a:buFont typeface="Arial" panose="020B0604020202020204" pitchFamily="34" charset="0"/>
              <a:buChar char="•"/>
            </a:pPr>
            <a:r>
              <a:rPr lang="fr-FR" sz="1050" dirty="0"/>
              <a:t>Technique de massage des îles</a:t>
            </a:r>
          </a:p>
          <a:p>
            <a:pPr marL="171450" indent="-171450">
              <a:buFont typeface="Arial" panose="020B0604020202020204" pitchFamily="34" charset="0"/>
              <a:buChar char="•"/>
            </a:pPr>
            <a:r>
              <a:rPr lang="fr-FR" sz="1050" dirty="0"/>
              <a:t>Passionnée par le maquillage artistique</a:t>
            </a:r>
          </a:p>
          <a:p>
            <a:pPr marL="171450" indent="-171450">
              <a:buFont typeface="Arial" panose="020B0604020202020204" pitchFamily="34" charset="0"/>
              <a:buChar char="•"/>
            </a:pPr>
            <a:r>
              <a:rPr lang="fr-FR" sz="1050" dirty="0"/>
              <a:t>Une force de management</a:t>
            </a:r>
          </a:p>
          <a:p>
            <a:pPr marL="171450" indent="-171450">
              <a:buFont typeface="Arial" panose="020B0604020202020204" pitchFamily="34" charset="0"/>
              <a:buChar char="•"/>
            </a:pPr>
            <a:r>
              <a:rPr lang="fr-FR" sz="1050" dirty="0"/>
              <a:t>Experte pour la mise en valeur d’un produit</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22045" y="643099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30833" y="6861753"/>
            <a:ext cx="2341562" cy="972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Autonome</a:t>
            </a:r>
          </a:p>
          <a:p>
            <a:pPr marL="171450" indent="-171450">
              <a:buFont typeface="Arial" panose="020B0604020202020204" pitchFamily="34" charset="0"/>
              <a:buChar char="•"/>
            </a:pPr>
            <a:r>
              <a:rPr lang="fr-FR" sz="1050" dirty="0"/>
              <a:t>Minutieuse</a:t>
            </a:r>
          </a:p>
          <a:p>
            <a:pPr marL="171450" indent="-171450">
              <a:buFont typeface="Arial" panose="020B0604020202020204" pitchFamily="34" charset="0"/>
              <a:buChar char="•"/>
            </a:pPr>
            <a:r>
              <a:rPr lang="fr-FR" sz="1050" dirty="0"/>
              <a:t>Empathique</a:t>
            </a:r>
          </a:p>
          <a:p>
            <a:pPr marL="171450" indent="-171450">
              <a:buFont typeface="Arial" panose="020B0604020202020204" pitchFamily="34" charset="0"/>
              <a:buChar char="•"/>
            </a:pPr>
            <a:r>
              <a:rPr lang="fr-FR" sz="1050" dirty="0"/>
              <a:t>Bienveillante</a:t>
            </a:r>
          </a:p>
          <a:p>
            <a:pPr marL="171450" indent="-171450">
              <a:buFont typeface="Arial" panose="020B0604020202020204" pitchFamily="34" charset="0"/>
              <a:buChar char="•"/>
            </a:pPr>
            <a:r>
              <a:rPr lang="fr-FR" sz="1050" dirty="0"/>
              <a:t>Persévérante</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22045" y="8026307"/>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365283" y="8460630"/>
            <a:ext cx="2341562"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Sport fitness</a:t>
            </a:r>
          </a:p>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Bénévolat pour une association protectrice des animaux</a:t>
            </a:r>
          </a:p>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Maquilleuse pour des défilés de mode créateur</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51179" y="8173738"/>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63342" y="8523300"/>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4" name="Image 3" descr="Une image contenant personne, femme, habits, posant&#10;&#10;Description générée automatiquement">
            <a:extLst>
              <a:ext uri="{FF2B5EF4-FFF2-40B4-BE49-F238E27FC236}">
                <a16:creationId xmlns:a16="http://schemas.microsoft.com/office/drawing/2014/main" id="{9882C177-F298-C899-A391-BE16F6493D42}"/>
              </a:ext>
            </a:extLst>
          </p:cNvPr>
          <p:cNvPicPr>
            <a:picLocks noChangeAspect="1"/>
          </p:cNvPicPr>
          <p:nvPr/>
        </p:nvPicPr>
        <p:blipFill rotWithShape="1">
          <a:blip r:embed="rId7"/>
          <a:srcRect r="10947"/>
          <a:stretch/>
        </p:blipFill>
        <p:spPr>
          <a:xfrm>
            <a:off x="4453178" y="193052"/>
            <a:ext cx="2357948" cy="2332074"/>
          </a:xfrm>
          <a:prstGeom prst="ellipse">
            <a:avLst/>
          </a:prstGeom>
          <a:ln w="50800">
            <a:solidFill>
              <a:schemeClr val="bg1"/>
            </a:solidFill>
          </a:ln>
        </p:spPr>
      </p:pic>
      <p:sp>
        <p:nvSpPr>
          <p:cNvPr id="6" name="ZoneTexte 5">
            <a:extLst>
              <a:ext uri="{FF2B5EF4-FFF2-40B4-BE49-F238E27FC236}">
                <a16:creationId xmlns:a16="http://schemas.microsoft.com/office/drawing/2014/main" id="{57EDF959-52ED-64A9-9FC1-215CE0908751}"/>
              </a:ext>
            </a:extLst>
          </p:cNvPr>
          <p:cNvSpPr txBox="1"/>
          <p:nvPr/>
        </p:nvSpPr>
        <p:spPr>
          <a:xfrm>
            <a:off x="116899" y="8652336"/>
            <a:ext cx="4173294" cy="1061829"/>
          </a:xfrm>
          <a:prstGeom prst="rect">
            <a:avLst/>
          </a:prstGeom>
          <a:noFill/>
        </p:spPr>
        <p:txBody>
          <a:bodyPr wrap="square">
            <a:spAutoFit/>
          </a:bodyPr>
          <a:lstStyle/>
          <a:p>
            <a:pPr marL="171450" indent="-171450">
              <a:buFont typeface="Arial" panose="020B0604020202020204" pitchFamily="34" charset="0"/>
              <a:buChar char="•"/>
            </a:pPr>
            <a:r>
              <a:rPr lang="fr-FR" sz="1050" dirty="0"/>
              <a:t>2003 - Certificat d’Aptitude Professionnelle Esthétique Cosmétique (CAP) : diplôme obtenu</a:t>
            </a:r>
          </a:p>
          <a:p>
            <a:pPr marL="171450" indent="-171450">
              <a:buFont typeface="Arial" panose="020B0604020202020204" pitchFamily="34" charset="0"/>
              <a:buChar char="•"/>
            </a:pPr>
            <a:r>
              <a:rPr lang="fr-FR" sz="1050" dirty="0"/>
              <a:t>2005 - Diplôme du Baccalauréat Professionnel Esthétique Cosmétique Parfumerie (BP) : obtention du diplôme avec mention bien</a:t>
            </a:r>
          </a:p>
          <a:p>
            <a:pPr marL="171450" indent="-171450">
              <a:buFont typeface="Arial" panose="020B0604020202020204" pitchFamily="34" charset="0"/>
              <a:buChar char="•"/>
            </a:pPr>
            <a:r>
              <a:rPr lang="fr-FR" sz="1050" dirty="0"/>
              <a:t>2007 - Brevet de Technicien Supérieur Management des Unités Commerciales (BTS, niveau Bac +2) </a:t>
            </a:r>
          </a:p>
        </p:txBody>
      </p:sp>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9426" y="692354"/>
            <a:ext cx="6039152" cy="8485380"/>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18"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18" dirty="0">
                <a:solidFill>
                  <a:schemeClr val="tx1">
                    <a:lumMod val="50000"/>
                    <a:lumOff val="50000"/>
                  </a:schemeClr>
                </a:solidFill>
              </a:rPr>
            </a:br>
            <a:r>
              <a:rPr lang="fr-FR" sz="2218" dirty="0" err="1">
                <a:solidFill>
                  <a:schemeClr val="tx1">
                    <a:lumMod val="50000"/>
                    <a:lumOff val="50000"/>
                  </a:schemeClr>
                </a:solidFill>
              </a:rPr>
              <a:t>Disclaimer</a:t>
            </a:r>
            <a:r>
              <a:rPr lang="fr-FR" sz="2218" dirty="0">
                <a:solidFill>
                  <a:schemeClr val="tx1">
                    <a:lumMod val="50000"/>
                    <a:lumOff val="50000"/>
                  </a:schemeClr>
                </a:solidFill>
              </a:rPr>
              <a:t> : Les modèles disponibles sur notre site fournis "en l'état" et sans garantie.</a:t>
            </a:r>
          </a:p>
          <a:p>
            <a:pPr marL="0" indent="0">
              <a:buNone/>
            </a:pPr>
            <a:endParaRPr lang="fr-FR" sz="2218" dirty="0">
              <a:solidFill>
                <a:schemeClr val="tx1">
                  <a:lumMod val="50000"/>
                  <a:lumOff val="50000"/>
                </a:schemeClr>
              </a:solidFill>
            </a:endParaRPr>
          </a:p>
          <a:p>
            <a:pPr marL="0" indent="0" algn="ctr">
              <a:buNone/>
            </a:pPr>
            <a:r>
              <a:rPr lang="fr-FR" sz="2218" dirty="0" err="1"/>
              <a:t>Créeruncv.com</a:t>
            </a:r>
            <a:r>
              <a:rPr lang="fr-FR" sz="2218" dirty="0"/>
              <a:t> est un site gratuit. </a:t>
            </a:r>
          </a:p>
        </p:txBody>
      </p:sp>
    </p:spTree>
    <p:extLst>
      <p:ext uri="{BB962C8B-B14F-4D97-AF65-F5344CB8AC3E}">
        <p14:creationId xmlns:p14="http://schemas.microsoft.com/office/powerpoint/2010/main" val="70613347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864</TotalTime>
  <Words>736</Words>
  <Application>Microsoft Macintosh PowerPoint</Application>
  <PresentationFormat>Format A4 (210 x 297 mm)</PresentationFormat>
  <Paragraphs>91</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41</cp:revision>
  <cp:lastPrinted>2022-05-25T13:38:42Z</cp:lastPrinted>
  <dcterms:created xsi:type="dcterms:W3CDTF">2022-05-25T13:38:28Z</dcterms:created>
  <dcterms:modified xsi:type="dcterms:W3CDTF">2022-08-12T20:55:23Z</dcterms:modified>
</cp:coreProperties>
</file>