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30"/>
    <p:restoredTop sz="96327"/>
  </p:normalViewPr>
  <p:slideViewPr>
    <p:cSldViewPr snapToGrid="0" snapToObjects="1" showGuides="1">
      <p:cViewPr varScale="1">
        <p:scale>
          <a:sx n="204" d="100"/>
          <a:sy n="204" d="100"/>
        </p:scale>
        <p:origin x="2392" y="21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4">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Malik </a:t>
            </a:r>
            <a:r>
              <a:rPr lang="fr-FR" sz="2400" b="1" i="0" dirty="0" err="1">
                <a:solidFill>
                  <a:srgbClr val="000000"/>
                </a:solidFill>
                <a:effectLst/>
                <a:latin typeface="Calibri" panose="020F0502020204030204" pitchFamily="34" charset="0"/>
              </a:rPr>
              <a:t>LePROF</a:t>
            </a:r>
            <a:endParaRPr lang="fr-FR" sz="2400" b="0" i="0" dirty="0">
              <a:solidFill>
                <a:srgbClr val="000000"/>
              </a:solidFill>
              <a:effectLst/>
              <a:latin typeface="Calibri" panose="020F0502020204030204" pitchFamily="34" charset="0"/>
            </a:endParaRPr>
          </a:p>
          <a:p>
            <a:br>
              <a:rPr lang="fr-FR" sz="2400" dirty="0"/>
            </a:br>
            <a:endParaRPr lang="fr-FR" sz="2400"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4128" y="1013728"/>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Professeure de Mathématiques Expérimentée - Passionnée par l'éducation et l'engagement des élèves dans les mathématiques</a:t>
            </a: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819697"/>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78689" y="2266669"/>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Professeure de mathématiques passionnée avec plus de 15 ans d'expérience dans l'enseignement secondaire et supérieur. Expertise en pédagogie et en développement de programmes d'études pour favoriser l'engagement des élèves. Capacité prouvée à améliorer les performances des élèves grâce à des stratégies d'enseignement innovantes.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5443" y="1800880"/>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67613" y="328485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7977" y="3842524"/>
            <a:ext cx="4236871" cy="257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Professeure de Mathématiques</a:t>
            </a:r>
            <a:r>
              <a:rPr lang="fr-FR" sz="1050" b="0" i="0" dirty="0">
                <a:solidFill>
                  <a:srgbClr val="000000"/>
                </a:solidFill>
                <a:effectLst/>
                <a:latin typeface="Calibri" panose="020F0502020204030204" pitchFamily="34" charset="0"/>
              </a:rPr>
              <a:t>, Lycée Ampère, Lyon, France, 2008 – Présent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Enseignement des mathématiques aux élèves de Seconde, Première et Terminale.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plans de cours innovants pour engager les élèves.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individuel des élèves pour leur progression.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élèves aux examens, dont le baccalauréat.</a:t>
            </a:r>
          </a:p>
          <a:p>
            <a:pPr algn="l"/>
            <a:endParaRPr lang="fr-FR" sz="1050" dirty="0">
              <a:solidFill>
                <a:srgbClr val="000000"/>
              </a:solidFill>
              <a:latin typeface="Calibri" panose="020F0502020204030204" pitchFamily="34" charset="0"/>
            </a:endParaRPr>
          </a:p>
          <a:p>
            <a:pPr algn="l"/>
            <a:r>
              <a:rPr lang="fr-FR" sz="1050" b="1" i="0" dirty="0">
                <a:solidFill>
                  <a:srgbClr val="000000"/>
                </a:solidFill>
                <a:effectLst/>
                <a:latin typeface="Calibri" panose="020F0502020204030204" pitchFamily="34" charset="0"/>
              </a:rPr>
              <a:t>Professeure de Mathématiques</a:t>
            </a:r>
            <a:r>
              <a:rPr lang="fr-FR" sz="1050" b="0" i="0" dirty="0">
                <a:solidFill>
                  <a:srgbClr val="000000"/>
                </a:solidFill>
                <a:effectLst/>
                <a:latin typeface="Calibri" panose="020F0502020204030204" pitchFamily="34" charset="0"/>
              </a:rPr>
              <a:t>, Collège Victor Hugo, Lyon, France, 2005-2008</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Enseignement des mathématiques aux élèves de la 6e à la 3e.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Conception de leçons et de devoirs adaptés aux différents niveaux d'apprentissage des élèves.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des réunions parents-professeurs pour discuter de la progression des élèves.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60679" y="2192162"/>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17488" y="367310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73601" y="798813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91836" y="8430703"/>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Patience et capacité à expliquer les concepts complexes de manière compréhensible.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écrite et verbale.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Engagement pour le succès de tous les élèves.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d'adaptation à différents styles d'apprentissage.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Passion pour l'éducation et les mathématiques.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75297" y="6381717"/>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33895" y="833682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67431" y="4970377"/>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MEEF (Métiers de l'Enseignement, de l'Éducation et de la Formation), Spécialité Mathématiques</a:t>
            </a:r>
            <a:r>
              <a:rPr lang="fr-FR" sz="1000" b="0" i="0" dirty="0">
                <a:solidFill>
                  <a:srgbClr val="000000"/>
                </a:solidFill>
                <a:effectLst/>
                <a:latin typeface="Calibri" panose="020F0502020204030204" pitchFamily="34" charset="0"/>
              </a:rPr>
              <a:t>, ESPE Lyon, 2003-2005.</a:t>
            </a:r>
          </a:p>
          <a:p>
            <a:pPr marL="171450" indent="-171450" algn="l">
              <a:buFont typeface="Arial" panose="020B0604020202020204" pitchFamily="34" charset="0"/>
              <a:buChar char="•"/>
            </a:pPr>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Mathématiques</a:t>
            </a:r>
            <a:r>
              <a:rPr lang="fr-FR" sz="1000" b="0" i="0" dirty="0">
                <a:solidFill>
                  <a:srgbClr val="000000"/>
                </a:solidFill>
                <a:effectLst/>
                <a:latin typeface="Calibri" panose="020F0502020204030204" pitchFamily="34" charset="0"/>
              </a:rPr>
              <a:t>, Université Claude Bernard Lyon 1, 2000-2003.</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67431" y="6570095"/>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86563" y="6863525"/>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(C1 - Cadre européen commun de référence pour les langues)</a:t>
            </a:r>
          </a:p>
          <a:p>
            <a:br>
              <a:rPr lang="fr-FR" sz="1000" dirty="0"/>
            </a:br>
            <a:endParaRPr lang="fr-FR" sz="1000" b="0" i="0" dirty="0">
              <a:solidFill>
                <a:srgbClr val="000000"/>
              </a:solidFill>
              <a:effectLst/>
              <a:latin typeface="Calibri" panose="020F0502020204030204" pitchFamily="34" charset="0"/>
            </a:endParaRP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93566" y="6828907"/>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programmes d'enseignement des mathématiques.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pédagogie et en techniques d'enseignement.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avec les outils d'enseignement numériques et à distance.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Évaluation des performances des élèves.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Conception de plans de cours et de matériel pédagogique.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33895" y="6763621"/>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78767" y="7770475"/>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43158" y="8177880"/>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Résolution de problèmes de mathématiques complexes.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Randonnée et escalade.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romans historiques.</a:t>
            </a:r>
          </a:p>
        </p:txBody>
      </p:sp>
      <p:pic>
        <p:nvPicPr>
          <p:cNvPr id="23" name="Image 22" descr="Une image contenant Visage humain, habits, personne, sourire&#10;&#10;Description générée automatiquement">
            <a:extLst>
              <a:ext uri="{FF2B5EF4-FFF2-40B4-BE49-F238E27FC236}">
                <a16:creationId xmlns:a16="http://schemas.microsoft.com/office/drawing/2014/main" id="{C948E6E9-2362-2E41-8A85-B780D177A792}"/>
              </a:ext>
            </a:extLst>
          </p:cNvPr>
          <p:cNvPicPr>
            <a:picLocks noChangeAspect="1"/>
          </p:cNvPicPr>
          <p:nvPr/>
        </p:nvPicPr>
        <p:blipFill rotWithShape="1">
          <a:blip r:embed="rId7"/>
          <a:srcRect r="33483"/>
          <a:stretch/>
        </p:blipFill>
        <p:spPr>
          <a:xfrm>
            <a:off x="4862451" y="388619"/>
            <a:ext cx="1721652" cy="1727560"/>
          </a:xfrm>
          <a:prstGeom prst="ellipse">
            <a:avLst/>
          </a:prstGeom>
          <a:ln w="762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557</TotalTime>
  <Words>646</Words>
  <Application>Microsoft Macintosh PowerPoint</Application>
  <PresentationFormat>Format A4 (210 x 297 mm)</PresentationFormat>
  <Paragraphs>85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52</cp:revision>
  <cp:lastPrinted>2022-05-25T13:38:42Z</cp:lastPrinted>
  <dcterms:created xsi:type="dcterms:W3CDTF">2022-05-25T13:38:28Z</dcterms:created>
  <dcterms:modified xsi:type="dcterms:W3CDTF">2023-05-26T12:20:06Z</dcterms:modified>
</cp:coreProperties>
</file>