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2"/>
    <p:restoredTop sz="96327"/>
  </p:normalViewPr>
  <p:slideViewPr>
    <p:cSldViewPr snapToGrid="0" snapToObjects="1" showGuides="1">
      <p:cViewPr>
        <p:scale>
          <a:sx n="155" d="100"/>
          <a:sy n="155" d="100"/>
        </p:scale>
        <p:origin x="2040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0" y="0"/>
            <a:ext cx="4446654" cy="1441622"/>
          </a:xfrm>
          <a:prstGeom prst="rect">
            <a:avLst/>
          </a:prstGeom>
          <a:solidFill>
            <a:schemeClr val="bg1">
              <a:lumMod val="50000"/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760" y="720078"/>
            <a:ext cx="4201184" cy="38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Employé de Rayon spécialisé en épicerie, 15 ans d'expérience</a:t>
            </a:r>
            <a:endParaRPr lang="fr-FR" dirty="0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760" y="2014497"/>
            <a:ext cx="4201184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Employé de rayon expérimenté spécialisé en épicerie avec 15 ans d'expérience dans la gestion de stocks et le service à la clientèle dans de grands supermarchés. Reconnu pour ma capacité à maintenir les rayons bien organisés et pour mon engagement envers l'excellent service à la clientèle. Doté d'une grande connaissance des produits, je suis capable de conseiller les clients de manière efficace et amicale. À la recherche d'un poste où je pourrais continuer à utiliser mes compétences pour le bénéfice des clients et de l'entreprise.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96" y="1599138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53" y="4262208"/>
            <a:ext cx="4171134" cy="539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Employé de Rayon, Epicerie</a:t>
            </a:r>
            <a:r>
              <a:rPr lang="fr-FR" sz="1100" dirty="0"/>
              <a:t>, Supermarché Leclerc, Bordeaux — 2011-Présent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Responsable de l'organisation et du réapprovisionnement de l'épicerie, en veillant à ce que les produits soient toujours disponibles pour les clients.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Maintien de la propreté et de l'ordre dans les rayons, ce qui a contribué à une expérience de shopping agréable pour les clients.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Fourniture d'un service à la clientèle exceptionnel, répondant aux questions et aidant les clients à trouver les produits qu'ils recherchent.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du stock de l'épicerie, en s'assurant que les niveaux de stock sont adéquats et en passant des commandes lorsque nécessaire.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Collaboration avec les autres membres de l'équipe pour maintenir un environnement de travail positif et productif.</a:t>
            </a:r>
          </a:p>
          <a:p>
            <a:endParaRPr lang="fr-FR" sz="1100" b="1" dirty="0"/>
          </a:p>
          <a:p>
            <a:r>
              <a:rPr lang="fr-FR" sz="1100" b="1" dirty="0"/>
              <a:t>Employé de Rayon, Fruits et Légumes</a:t>
            </a:r>
            <a:r>
              <a:rPr lang="fr-FR" sz="1100" dirty="0"/>
              <a:t>, Supermarché Carrefour, Bordeaux — 2006-2011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du rayon des fruits et légumes, en veillant à ce que les produits soient toujours frais et présentables.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Fourniture d'un excellent service à la clientèle, en aidant les clients à choisir des produits frais et en répondant à leurs questions.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Surveillance des niveaux de stock et passage de commandes pour garantir la disponibilité constante des produits.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Maintenance de la propreté du rayon, en respectant les normes d'hygiène et de sécurité alimentaire.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Collaboration avec les autres employés du magasin pour assurer une expérience de shopping fluide et agréable pour les clients.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79780" y="1930523"/>
            <a:ext cx="401023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88698" y="4170594"/>
            <a:ext cx="397686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487" y="3811839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272" y="4259417"/>
            <a:ext cx="2169915" cy="119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 stocks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Service à la clientèle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des produits d'épicerie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Entretien des rayons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Travail en équipe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8" y="5460133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077" y="5957247"/>
            <a:ext cx="2176304" cy="98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Orienté vers le client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Organisé et attentif au détail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en 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endurance physique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Communication efficace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8" y="7084633"/>
            <a:ext cx="2146666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4549138" y="7425914"/>
            <a:ext cx="211396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4585407" y="4176731"/>
            <a:ext cx="213484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4572387" y="5824108"/>
            <a:ext cx="202083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4497124" y="7509615"/>
            <a:ext cx="207284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Certificat de qualification professionnelle Employé de commerce</a:t>
            </a:r>
            <a:r>
              <a:rPr lang="fr-FR" sz="1050" dirty="0"/>
              <a:t> - CFA du commerce, Bordeaux, 2006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760" y="127766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/>
              <a:t>Pierre</a:t>
            </a:r>
            <a:r>
              <a:rPr lang="fr-FR" sz="2800" b="1" dirty="0"/>
              <a:t> RAYONNAGE</a:t>
            </a:r>
            <a:endParaRPr lang="fr-FR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D7F5AE-63F1-4B9A-05B9-DAB3288C5B41}"/>
              </a:ext>
            </a:extLst>
          </p:cNvPr>
          <p:cNvSpPr/>
          <p:nvPr/>
        </p:nvSpPr>
        <p:spPr>
          <a:xfrm>
            <a:off x="4469139" y="0"/>
            <a:ext cx="400050" cy="35106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Cuadro de texto 24">
            <a:extLst>
              <a:ext uri="{FF2B5EF4-FFF2-40B4-BE49-F238E27FC236}">
                <a16:creationId xmlns:a16="http://schemas.microsoft.com/office/drawing/2014/main" id="{4D9FD0DB-ECE2-DA9D-46C7-9A3CBD77B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704" y="140158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D879A010-5295-5E11-1005-67D4E475B103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4272" y="734937"/>
            <a:ext cx="219710" cy="219710"/>
          </a:xfrm>
          <a:prstGeom prst="rect">
            <a:avLst/>
          </a:prstGeom>
        </p:spPr>
      </p:pic>
      <p:pic>
        <p:nvPicPr>
          <p:cNvPr id="18" name="Image 13">
            <a:extLst>
              <a:ext uri="{FF2B5EF4-FFF2-40B4-BE49-F238E27FC236}">
                <a16:creationId xmlns:a16="http://schemas.microsoft.com/office/drawing/2014/main" id="{3927E277-C57B-9EEF-CF69-F37929EB3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443" y="167260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 14">
            <a:extLst>
              <a:ext uri="{FF2B5EF4-FFF2-40B4-BE49-F238E27FC236}">
                <a16:creationId xmlns:a16="http://schemas.microsoft.com/office/drawing/2014/main" id="{2B15658C-1E73-7588-FB0A-CA6334EC5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762" y="494306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 17">
            <a:extLst>
              <a:ext uri="{FF2B5EF4-FFF2-40B4-BE49-F238E27FC236}">
                <a16:creationId xmlns:a16="http://schemas.microsoft.com/office/drawing/2014/main" id="{18B4E02C-B11A-A96F-3877-8DE26877D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696" y="1022765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 de texte 5">
            <a:extLst>
              <a:ext uri="{FF2B5EF4-FFF2-40B4-BE49-F238E27FC236}">
                <a16:creationId xmlns:a16="http://schemas.microsoft.com/office/drawing/2014/main" id="{A546CCD1-5939-F373-3A87-D5DACC7F8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53" y="3820528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 de texte 28">
            <a:extLst>
              <a:ext uri="{FF2B5EF4-FFF2-40B4-BE49-F238E27FC236}">
                <a16:creationId xmlns:a16="http://schemas.microsoft.com/office/drawing/2014/main" id="{00A124CC-8900-07C8-6943-11EADB08C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5752" y="8387684"/>
            <a:ext cx="2146666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Conector recto 36">
            <a:extLst>
              <a:ext uri="{FF2B5EF4-FFF2-40B4-BE49-F238E27FC236}">
                <a16:creationId xmlns:a16="http://schemas.microsoft.com/office/drawing/2014/main" id="{5E6C31D2-AAE6-3055-5AFD-246D98F655FD}"/>
              </a:ext>
            </a:extLst>
          </p:cNvPr>
          <p:cNvCxnSpPr>
            <a:cxnSpLocks/>
          </p:cNvCxnSpPr>
          <p:nvPr/>
        </p:nvCxnSpPr>
        <p:spPr>
          <a:xfrm>
            <a:off x="4568452" y="8728965"/>
            <a:ext cx="211396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44969D3C-72FF-9773-5B79-98D67FE44315}"/>
              </a:ext>
            </a:extLst>
          </p:cNvPr>
          <p:cNvSpPr txBox="1"/>
          <p:nvPr/>
        </p:nvSpPr>
        <p:spPr>
          <a:xfrm>
            <a:off x="4516438" y="8812666"/>
            <a:ext cx="207284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Français -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Anglais - Niveau B1</a:t>
            </a:r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0D45360F-0008-8465-7FBB-07506ED2965D}"/>
              </a:ext>
            </a:extLst>
          </p:cNvPr>
          <p:cNvSpPr/>
          <p:nvPr/>
        </p:nvSpPr>
        <p:spPr>
          <a:xfrm>
            <a:off x="210760" y="9450846"/>
            <a:ext cx="3741738" cy="455154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5DE8499B-1724-CC25-E47C-F14ABD89FF12}"/>
              </a:ext>
            </a:extLst>
          </p:cNvPr>
          <p:cNvSpPr/>
          <p:nvPr/>
        </p:nvSpPr>
        <p:spPr>
          <a:xfrm>
            <a:off x="1681514" y="9571038"/>
            <a:ext cx="5152535" cy="334962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56B2DFB3-48EB-C486-4F85-1ED4FC4EC6C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0684"/>
          <a:stretch/>
        </p:blipFill>
        <p:spPr>
          <a:xfrm>
            <a:off x="4881951" y="1604404"/>
            <a:ext cx="1976049" cy="190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1002</TotalTime>
  <Words>431</Words>
  <Application>Microsoft Macintosh PowerPoint</Application>
  <PresentationFormat>Format A4 (210 x 297 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89</cp:revision>
  <cp:lastPrinted>2022-05-25T13:38:42Z</cp:lastPrinted>
  <dcterms:created xsi:type="dcterms:W3CDTF">2022-05-25T13:38:28Z</dcterms:created>
  <dcterms:modified xsi:type="dcterms:W3CDTF">2023-07-06T07:15:27Z</dcterms:modified>
</cp:coreProperties>
</file>