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1"/>
    <p:restoredTop sz="96327"/>
  </p:normalViewPr>
  <p:slideViewPr>
    <p:cSldViewPr snapToGrid="0" snapToObjects="1" showGuides="1">
      <p:cViewPr varScale="1">
        <p:scale>
          <a:sx n="191" d="100"/>
          <a:sy n="191" d="100"/>
        </p:scale>
        <p:origin x="3288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rgbClr val="00B050">
              <a:alpha val="2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0" y="122047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Stéphane POLYVALENCE</a:t>
            </a:r>
            <a:endParaRPr lang="fr-FR" sz="2400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128" y="799416"/>
            <a:ext cx="4292601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Employé Polyvalent en Grande Distribution - Expérience confirmée dans diverses fonctions de la distribution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31975" y="605385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89" y="2052357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Employé de grande distribution polyvalent et dévoué avec 12 ans d'expérience dans le secteur. Apte à exécuter diverses tâches allant de la gestion des stocks, la mise en rayon, l'accueil client jusqu'à l'encaissement. Excellentes compétences en service client, gestion de l'espace de vente et travail d'équipe.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43" y="1586568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13" y="3070543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77" y="3628212"/>
            <a:ext cx="4236871" cy="257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Employé Polyvalent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Super U, Paris, France, 2011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Réassort des rayons et veille à leur présentation soignée.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Accueil et renseignement des clients.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Travail en caisse : enregistrement des achats, prise de paiements et rendu de monnaie.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Participation à l'inventaire des stocks.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Employé de Rayon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Carrefour, Paris, France, 2008-2011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Mise en rayon des produits en respectant les plans d'implantation.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Vérification de la rotation des produits selon le principe du "premier entré, premier sorti".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Entretien de la propreté du rayon.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60679" y="1977850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17488" y="3458793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629568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229451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705623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2989786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517376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296875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01" y="7773822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836" y="8216391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Bonnes compétences en communication et en écoute.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Polyvalence et capacité d'adaptation.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Sens du service et orientation client.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Rigoureux, organisé et attentif aux détails.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travailler en équipe et sous pression.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97" y="6167405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089112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33895" y="8122508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431" y="4756065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 Employé de commerce multi-spécialités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Lycée Professionnel de la Vente, Paris, 2006-2008.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552140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527" y="5919981"/>
            <a:ext cx="2158138" cy="1200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(A2 -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93566" y="6614595"/>
            <a:ext cx="4051046" cy="11122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Compétences en gestion de stocks et réassort.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service client.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avec les systèmes de caisse et de gestion de paiement.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Connaissance des normes d'hygiène et de sécurité.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Maîtrise des outils informatiques de base (Word, Excel).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33895" y="654930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684268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1573" y="7216454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Cuisine et découverte de nouvelles recettes.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Jogging et activités de plein air.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de romans policiers.</a:t>
            </a:r>
          </a:p>
        </p:txBody>
      </p:sp>
      <p:pic>
        <p:nvPicPr>
          <p:cNvPr id="29" name="Image 28" descr="Une image contenant Visage humain, personne, habits, homme&#10;&#10;Description générée automatiquement">
            <a:extLst>
              <a:ext uri="{FF2B5EF4-FFF2-40B4-BE49-F238E27FC236}">
                <a16:creationId xmlns:a16="http://schemas.microsoft.com/office/drawing/2014/main" id="{294917DE-F11E-603A-EEAF-0374F6EC2A9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0829"/>
          <a:stretch/>
        </p:blipFill>
        <p:spPr>
          <a:xfrm>
            <a:off x="4686108" y="191133"/>
            <a:ext cx="1928860" cy="1861224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</TotalTime>
  <Words>622</Words>
  <Application>Microsoft Macintosh PowerPoint</Application>
  <PresentationFormat>Format A4 (210 x 297 mm)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45</cp:revision>
  <cp:lastPrinted>2022-05-25T13:38:42Z</cp:lastPrinted>
  <dcterms:created xsi:type="dcterms:W3CDTF">2022-05-25T13:38:28Z</dcterms:created>
  <dcterms:modified xsi:type="dcterms:W3CDTF">2023-05-26T10:35:27Z</dcterms:modified>
</cp:coreProperties>
</file>