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p:restoredTop sz="96327"/>
  </p:normalViewPr>
  <p:slideViewPr>
    <p:cSldViewPr snapToGrid="0" snapToObjects="1" showGuides="1">
      <p:cViewPr>
        <p:scale>
          <a:sx n="120" d="100"/>
          <a:sy n="120" d="100"/>
        </p:scale>
        <p:origin x="2808" y="-19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00B0F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968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Malec </a:t>
            </a:r>
            <a:r>
              <a:rPr lang="fr-FR" sz="2800" b="1" dirty="0"/>
              <a:t>TESLA</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805240"/>
            <a:ext cx="4179378" cy="389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Électricien  – 6. ans d’expérience – Disponible dès à présent</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7914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0475" y="1696927"/>
            <a:ext cx="4010235" cy="78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1050" i="1" dirty="0"/>
              <a:t>Titulaire d’un diplôme en électricité, je mets mes compétences d’électricien au service d’entreprises diverses depuis 06 ans. J’ai une parfaite maîtrise des installations électriques et je dispose d’un large portefeuille client. Mon vécu me permet de m’adapter à toute sorte de situations. Je suis également mobile et disponible dès maintenant.</a:t>
            </a:r>
            <a:endParaRPr kumimoji="0" lang="fr-FR" altLang="fr-FR" sz="1050" b="0" i="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6798" y="128734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9103" y="254985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06967" y="2976122"/>
            <a:ext cx="4192714" cy="5442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2019-2022 : électricien en maintenance industrielle-installateur à INDUSELEC, Bordeaux, France</a:t>
            </a:r>
          </a:p>
          <a:p>
            <a:pPr marL="171450" indent="-171450">
              <a:buFont typeface="Arial" panose="020B0604020202020204" pitchFamily="34" charset="0"/>
              <a:buChar char="•"/>
            </a:pPr>
            <a:r>
              <a:rPr lang="fr-FR" sz="1100" dirty="0"/>
              <a:t>Essai des matériels et accessoires électriques qui sont proposés aux clients.</a:t>
            </a:r>
          </a:p>
          <a:p>
            <a:pPr marL="171450" indent="-171450">
              <a:buFont typeface="Arial" panose="020B0604020202020204" pitchFamily="34" charset="0"/>
              <a:buChar char="•"/>
            </a:pPr>
            <a:r>
              <a:rPr lang="fr-FR" sz="1100" dirty="0"/>
              <a:t>Installation de transformateurs et entretien des postes complets des réseaux électriques des nouvelles industries, automatisme, câblage d’armoires électriques de distribution et de production, réalisation de schéma électrique et notes de calcul.</a:t>
            </a:r>
          </a:p>
          <a:p>
            <a:pPr marL="171450" indent="-171450">
              <a:buFont typeface="Arial" panose="020B0604020202020204" pitchFamily="34" charset="0"/>
              <a:buChar char="•"/>
            </a:pPr>
            <a:r>
              <a:rPr lang="fr-FR" sz="1100" dirty="0"/>
              <a:t>Télégestion des automatismes, diagnostic et dépannage à distance.</a:t>
            </a:r>
          </a:p>
          <a:p>
            <a:pPr marL="171450" indent="-171450">
              <a:buFont typeface="Arial" panose="020B0604020202020204" pitchFamily="34" charset="0"/>
              <a:buChar char="•"/>
            </a:pPr>
            <a:r>
              <a:rPr lang="fr-FR" sz="1100" dirty="0"/>
              <a:t>Distribution électrique générale de site, préconisation du matériel détection incendie.</a:t>
            </a:r>
          </a:p>
          <a:p>
            <a:endParaRPr lang="fr-FR" sz="1100" dirty="0"/>
          </a:p>
          <a:p>
            <a:r>
              <a:rPr lang="fr-FR" sz="1100" b="1" dirty="0"/>
              <a:t>2017-2019 : électricien au sein de la Société Electriques Taquet , Paris, France</a:t>
            </a:r>
          </a:p>
          <a:p>
            <a:pPr marL="171450" indent="-171450">
              <a:buFont typeface="Arial" panose="020B0604020202020204" pitchFamily="34" charset="0"/>
              <a:buChar char="•"/>
            </a:pPr>
            <a:r>
              <a:rPr lang="fr-FR" sz="1100" dirty="0"/>
              <a:t>Courant fort : installation de luminaire, prises de courant, courant faible : système de sécurité, contrôle d’accès. Maintenance et travaux pour l’éclairage extérieur, enfouissement des réseaux d’éclairage publics, fourniture, pose et réparation des installations.</a:t>
            </a:r>
          </a:p>
          <a:p>
            <a:pPr marL="171450" indent="-171450">
              <a:buFont typeface="Arial" panose="020B0604020202020204" pitchFamily="34" charset="0"/>
              <a:buChar char="•"/>
            </a:pPr>
            <a:r>
              <a:rPr lang="fr-FR" sz="1100" dirty="0"/>
              <a:t>Aménagement : met en œuvre la politique lumière, classer les différents critères, géo localiser et référencer les ouvrages, visualiser les plans des ouvrages géo localises, codification et relevé photographique, synoptique des armoires de commande.</a:t>
            </a:r>
          </a:p>
          <a:p>
            <a:endParaRPr lang="fr-FR" sz="1100" dirty="0"/>
          </a:p>
          <a:p>
            <a:r>
              <a:rPr lang="fr-FR" sz="1100" b="1" dirty="0"/>
              <a:t>2016 : stage de six mois au sein de Les Professionnels du BTP SARL , Nice, France.</a:t>
            </a:r>
          </a:p>
          <a:p>
            <a:pPr marL="171450" indent="-171450">
              <a:buFont typeface="Arial" panose="020B0604020202020204" pitchFamily="34" charset="0"/>
              <a:buChar char="•"/>
            </a:pPr>
            <a:r>
              <a:rPr lang="fr-FR" sz="1100" dirty="0"/>
              <a:t>Installations électriques à domicile : création de conduits électriques et branchement ; installation de tableau électrique, de prise internet, de lumière, de prise de téléphone, de disjoncteur, de paratonnerre, de tensions basses. Dépannage électrique : remplacement d’interrupteur, de prise de courant</a:t>
            </a:r>
          </a:p>
          <a:p>
            <a:pPr marL="171450" indent="-171450">
              <a:buFont typeface="Arial" panose="020B0604020202020204" pitchFamily="34" charset="0"/>
              <a:buChar char="•"/>
            </a:pPr>
            <a:r>
              <a:rPr lang="fr-FR" sz="1100" dirty="0"/>
              <a:t>Conseiller sur l’analyse et la gestion des risques.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20475" y="165565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3643" y="291544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89"/>
            <a:ext cx="2341563" cy="153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Lecture facile des plans de montage, des schémas et des notices techniques</a:t>
            </a:r>
          </a:p>
          <a:p>
            <a:pPr marL="171450" indent="-171450">
              <a:buFont typeface="Arial" panose="020B0604020202020204" pitchFamily="34" charset="0"/>
              <a:buChar char="•"/>
            </a:pPr>
            <a:r>
              <a:rPr lang="fr-FR" sz="1050" dirty="0"/>
              <a:t>Excellente maitrise des normes de sécurité</a:t>
            </a:r>
          </a:p>
          <a:p>
            <a:pPr marL="171450" indent="-171450">
              <a:buFont typeface="Arial" panose="020B0604020202020204" pitchFamily="34" charset="0"/>
              <a:buChar char="•"/>
            </a:pPr>
            <a:r>
              <a:rPr lang="fr-FR" sz="1050" dirty="0"/>
              <a:t>Maitrise des matériels de diagnostic et d’installation</a:t>
            </a:r>
          </a:p>
          <a:p>
            <a:pPr marL="171450" indent="-171450">
              <a:buFont typeface="Arial" panose="020B0604020202020204" pitchFamily="34" charset="0"/>
              <a:buChar char="•"/>
            </a:pPr>
            <a:r>
              <a:rPr lang="fr-FR" sz="1050" dirty="0"/>
              <a:t>Planification des travaux</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53162" y="651772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38597" y="6910939"/>
            <a:ext cx="2341562" cy="1179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Dynamique et organisé</a:t>
            </a:r>
          </a:p>
          <a:p>
            <a:pPr marL="171450" indent="-171450">
              <a:buFont typeface="Arial" panose="020B0604020202020204" pitchFamily="34" charset="0"/>
              <a:buChar char="•"/>
            </a:pPr>
            <a:r>
              <a:rPr lang="fr-FR" sz="1050" dirty="0"/>
              <a:t>Respectueux du deadline</a:t>
            </a:r>
          </a:p>
          <a:p>
            <a:pPr marL="171450" indent="-171450">
              <a:buFont typeface="Arial" panose="020B0604020202020204" pitchFamily="34" charset="0"/>
              <a:buChar char="•"/>
            </a:pPr>
            <a:r>
              <a:rPr lang="fr-FR" sz="1050" dirty="0"/>
              <a:t>Capacité d’analyse et de synthèse</a:t>
            </a:r>
          </a:p>
          <a:p>
            <a:pPr marL="171450" indent="-171450">
              <a:buFont typeface="Arial" panose="020B0604020202020204" pitchFamily="34" charset="0"/>
              <a:buChar char="•"/>
            </a:pPr>
            <a:r>
              <a:rPr lang="fr-FR" sz="1050" dirty="0"/>
              <a:t>Réactivité</a:t>
            </a:r>
          </a:p>
          <a:p>
            <a:pPr marL="171450" indent="-171450">
              <a:buFont typeface="Arial" panose="020B0604020202020204" pitchFamily="34" charset="0"/>
              <a:buChar char="•"/>
            </a:pPr>
            <a:r>
              <a:rPr lang="fr-FR" sz="1050" dirty="0"/>
              <a:t>Esprit d’initiative et de groupe</a:t>
            </a:r>
          </a:p>
          <a:p>
            <a:pPr marL="171450" indent="-171450">
              <a:buFont typeface="Arial" panose="020B0604020202020204" pitchFamily="34" charset="0"/>
              <a:buChar char="•"/>
            </a:pPr>
            <a:r>
              <a:rPr lang="fr-FR" sz="1050" dirty="0"/>
              <a:t>Sens de l’écoute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27334" y="810543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69434" y="8457037"/>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Littérature policière</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Cinéma d'art et d'essai</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Pêche à la mouche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8312" y="8374650"/>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0475" y="8724212"/>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 name="Image 1" descr="Une image contenant personne, mur, intérieur, souriant&#10;&#10;Description générée automatiquement">
            <a:extLst>
              <a:ext uri="{FF2B5EF4-FFF2-40B4-BE49-F238E27FC236}">
                <a16:creationId xmlns:a16="http://schemas.microsoft.com/office/drawing/2014/main" id="{C83E6016-90E3-88B4-A6C7-99493945B28C}"/>
              </a:ext>
            </a:extLst>
          </p:cNvPr>
          <p:cNvPicPr>
            <a:picLocks noChangeAspect="1"/>
          </p:cNvPicPr>
          <p:nvPr/>
        </p:nvPicPr>
        <p:blipFill rotWithShape="1">
          <a:blip r:embed="rId7">
            <a:extLst>
              <a:ext uri="{28A0092B-C50C-407E-A947-70E740481C1C}">
                <a14:useLocalDpi xmlns:a14="http://schemas.microsoft.com/office/drawing/2010/main" val="0"/>
              </a:ext>
            </a:extLst>
          </a:blip>
          <a:srcRect l="33742"/>
          <a:stretch/>
        </p:blipFill>
        <p:spPr>
          <a:xfrm>
            <a:off x="4523421" y="444823"/>
            <a:ext cx="1995170" cy="2009775"/>
          </a:xfrm>
          <a:prstGeom prst="ellipse">
            <a:avLst/>
          </a:prstGeom>
          <a:effectLst>
            <a:outerShdw blurRad="50800" dist="38100" dir="2700000" algn="tl" rotWithShape="0">
              <a:prstClr val="black">
                <a:alpha val="40000"/>
              </a:prstClr>
            </a:outerShdw>
          </a:effectLst>
        </p:spPr>
      </p:pic>
      <p:sp>
        <p:nvSpPr>
          <p:cNvPr id="5" name="ZoneTexte 4">
            <a:extLst>
              <a:ext uri="{FF2B5EF4-FFF2-40B4-BE49-F238E27FC236}">
                <a16:creationId xmlns:a16="http://schemas.microsoft.com/office/drawing/2014/main" id="{997B8946-9301-5AF6-1B2B-40BF9A6D84D5}"/>
              </a:ext>
            </a:extLst>
          </p:cNvPr>
          <p:cNvSpPr txBox="1"/>
          <p:nvPr/>
        </p:nvSpPr>
        <p:spPr>
          <a:xfrm>
            <a:off x="89103" y="8815825"/>
            <a:ext cx="4192714" cy="938719"/>
          </a:xfrm>
          <a:prstGeom prst="rect">
            <a:avLst/>
          </a:prstGeom>
          <a:noFill/>
        </p:spPr>
        <p:txBody>
          <a:bodyPr wrap="square">
            <a:spAutoFit/>
          </a:bodyPr>
          <a:lstStyle/>
          <a:p>
            <a:pPr marL="171450" indent="-171450">
              <a:buFont typeface="Arial" panose="020B0604020202020204" pitchFamily="34" charset="0"/>
              <a:buChar char="•"/>
            </a:pPr>
            <a:r>
              <a:rPr lang="fr-FR" sz="1100" dirty="0"/>
              <a:t>2016 : diplôme de technicien en électricité de maintenance industrielle à l’institut </a:t>
            </a:r>
            <a:r>
              <a:rPr lang="fr-FR" sz="1100" dirty="0" err="1"/>
              <a:t>xxxx</a:t>
            </a:r>
            <a:r>
              <a:rPr lang="fr-FR" sz="1100" dirty="0"/>
              <a:t> Paris, France.</a:t>
            </a:r>
          </a:p>
          <a:p>
            <a:pPr marL="171450" indent="-171450">
              <a:buFont typeface="Arial" panose="020B0604020202020204" pitchFamily="34" charset="0"/>
              <a:buChar char="•"/>
            </a:pPr>
            <a:r>
              <a:rPr lang="fr-FR" sz="1100" dirty="0"/>
              <a:t>2014 : diplôme de qualification en électricité d’entretien industriel à l’institut </a:t>
            </a:r>
            <a:r>
              <a:rPr lang="fr-FR" sz="1100" dirty="0" err="1"/>
              <a:t>xxxx</a:t>
            </a:r>
            <a:r>
              <a:rPr lang="fr-FR" sz="1100" dirty="0"/>
              <a:t> Paris, France.</a:t>
            </a:r>
          </a:p>
          <a:p>
            <a:pPr marL="171450" indent="-171450">
              <a:buFont typeface="Arial" panose="020B0604020202020204" pitchFamily="34" charset="0"/>
              <a:buChar char="•"/>
            </a:pPr>
            <a:r>
              <a:rPr lang="fr-FR" sz="1100" dirty="0"/>
              <a:t>2011 : BAC F3 Maupertuis Saint- Malo, France</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TotalTime>
  <Words>461</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22</cp:revision>
  <cp:lastPrinted>2022-05-25T13:38:42Z</cp:lastPrinted>
  <dcterms:created xsi:type="dcterms:W3CDTF">2022-05-25T13:38:28Z</dcterms:created>
  <dcterms:modified xsi:type="dcterms:W3CDTF">2022-08-13T15:19:14Z</dcterms:modified>
</cp:coreProperties>
</file>