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4"/>
    <p:restoredTop sz="96327"/>
  </p:normalViewPr>
  <p:slideViewPr>
    <p:cSldViewPr snapToGrid="0" snapToObjects="1" showGuides="1">
      <p:cViewPr>
        <p:scale>
          <a:sx n="105" d="100"/>
          <a:sy n="105" d="100"/>
        </p:scale>
        <p:origin x="2408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00B05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32" y="249622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Lucie EDUCATION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Éducatrice Spécialisée Expérimentée avec 15 ans de Carrière Dédiée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80890" y="741136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2096537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Éducatrice spécialisée passionnée avec 15 ans d'expérience dans l'accompagnement de personnes en difficulté. Excellente capacité à établir des relations de confiance et à élaborer des projets personnalisés pour améliorer l'autonomie et l'intégration sociale de chaque individu. Dévouée à offrir des solutions innovantes et un soutien inébranlable à ceux qui en ont le plus besoin.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653630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26618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8" y="3662823"/>
            <a:ext cx="4142290" cy="206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Éducatrice Spécialisée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Centre d'Aide par le Travail, Lyon, 2008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Collaboration avec les familles et les professionnels de santé pour concevoir et mettre en œuvre des plans d'assistance individualisés.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Organisation d'activités favorisant le développement des compétences sociales et professionnelles.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Éducatrice Spécialisée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Maison d'Enfants à Caractère Social, Lyon, 2003-2008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Mise en place de projets éducatifs personnalisés pour les enfants et adolescents en difficulté.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Travail en étroite collaboration avec les services sociaux, les écoles et les familles.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2031251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60682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0" y="749832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14" y="797067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Grande empathie et excellentes compétences en communication.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établir des relations de confiance avec les bénéficiaires et leurs familles.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Solide engagement envers l'amélioration de l'autonomie et de l'intégration sociale des individus.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39" y="6263417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148120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73004" y="784701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4809196"/>
            <a:ext cx="2144334" cy="1365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Diplôme d'État d'Éducateur Spécialisé (DEES)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Institut Régional du Travail Social, Lyon, 2000-2003.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179" y="5617570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307" y="6010485"/>
            <a:ext cx="2158138" cy="84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(B2 -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44360" y="6739205"/>
            <a:ext cx="4051046" cy="7619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Conception de programmes d'assistance personnalisés.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Travail en collaboration avec une équipe interdisciplinaire.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dans le soutien aux individus ayant des défis mentaux, physiques ou émotionnels.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193737" y="6645321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764" y="6818577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476" y="7196549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livres sur le développement personnel.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Marche en nature pour maintenir un équilibre de vie sain.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Bénévolat régulier pour des organisations caritatives locales.</a:t>
            </a:r>
          </a:p>
          <a:p>
            <a:pPr algn="l"/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pic>
        <p:nvPicPr>
          <p:cNvPr id="29" name="Image 28" descr="Une image contenant Visage humain, personne, habits, lunettes&#10;&#10;Description générée automatiquement">
            <a:extLst>
              <a:ext uri="{FF2B5EF4-FFF2-40B4-BE49-F238E27FC236}">
                <a16:creationId xmlns:a16="http://schemas.microsoft.com/office/drawing/2014/main" id="{7F8EB8CF-3D95-B93D-D02A-6B3AAA330C6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1353"/>
          <a:stretch/>
        </p:blipFill>
        <p:spPr>
          <a:xfrm>
            <a:off x="4635273" y="222294"/>
            <a:ext cx="1952297" cy="1898203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604</Words>
  <Application>Microsoft Macintosh PowerPoint</Application>
  <PresentationFormat>Format A4 (210 x 297 mm)</PresentationFormat>
  <Paragraphs>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117</cp:revision>
  <cp:lastPrinted>2022-05-25T13:38:42Z</cp:lastPrinted>
  <dcterms:created xsi:type="dcterms:W3CDTF">2022-05-25T13:38:28Z</dcterms:created>
  <dcterms:modified xsi:type="dcterms:W3CDTF">2023-05-29T22:28:13Z</dcterms:modified>
</cp:coreProperties>
</file>