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90"/>
    <p:restoredTop sz="96327"/>
  </p:normalViewPr>
  <p:slideViewPr>
    <p:cSldViewPr snapToGrid="0" snapToObjects="1" showGuides="1">
      <p:cViewPr>
        <p:scale>
          <a:sx n="155" d="100"/>
          <a:sy n="155" d="100"/>
        </p:scale>
        <p:origin x="2296"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01/07/2023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01/07/2023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01/07/2023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01/07/2023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700" b="1" dirty="0"/>
              <a:t>Directeur de Magasin Expérimenté spécialisé en Management d'équipe et Stratégie Commerciale</a:t>
            </a:r>
            <a:endParaRPr lang="fr-FR" sz="17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83307" y="2172905"/>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Fort d'une expérience de 15 ans en gestion de magasin, je suis reconnu pour ma capacité à augmenter les ventes et la rentabilité tout en assurant une expérience client exceptionnelle. Leader motivé, je suis efficace dans la formation d'équipes hautement performantes et dans l'instauration d'un environnement de travail positif et productif.</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61174" y="180179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74348" y="3412856"/>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87522" y="3834639"/>
            <a:ext cx="4035583" cy="3653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2013 - Présent : Directeur de Magasin, Carrefour, Paris</a:t>
            </a:r>
          </a:p>
          <a:p>
            <a:pPr marL="171450" indent="-171450">
              <a:buFont typeface="Arial" panose="020B0604020202020204" pitchFamily="34" charset="0"/>
              <a:buChar char="•"/>
            </a:pPr>
            <a:r>
              <a:rPr lang="fr-FR" sz="1100" dirty="0"/>
              <a:t>Gestion d'un magasin à grand volume, supervisant une équipe de 100+ employés</a:t>
            </a:r>
          </a:p>
          <a:p>
            <a:pPr marL="171450" indent="-171450">
              <a:buFont typeface="Arial" panose="020B0604020202020204" pitchFamily="34" charset="0"/>
              <a:buChar char="•"/>
            </a:pPr>
            <a:r>
              <a:rPr lang="fr-FR" sz="1100" dirty="0"/>
              <a:t>Augmentation du chiffre d'affaires de 35% en 5 ans par le biais d'initiatives de merchandising stratégiques et d'une gestion efficace de l'inventaire</a:t>
            </a:r>
          </a:p>
          <a:p>
            <a:pPr marL="171450" indent="-171450">
              <a:buFont typeface="Arial" panose="020B0604020202020204" pitchFamily="34" charset="0"/>
              <a:buChar char="•"/>
            </a:pPr>
            <a:r>
              <a:rPr lang="fr-FR" sz="1100" dirty="0"/>
              <a:t>Mise en place d'un programme de formation continue pour les employés, entraînant une augmentation de 20% de la satisfaction client</a:t>
            </a:r>
          </a:p>
          <a:p>
            <a:pPr marL="171450" indent="-171450">
              <a:buFont typeface="Arial" panose="020B0604020202020204" pitchFamily="34" charset="0"/>
              <a:buChar char="•"/>
            </a:pPr>
            <a:r>
              <a:rPr lang="fr-FR" sz="1100" dirty="0"/>
              <a:t>Gestion des opérations quotidiennes, y compris le recrutement, la formation, l'établissement des horaires et la résolution des problèmes des employés</a:t>
            </a:r>
          </a:p>
          <a:p>
            <a:endParaRPr lang="fr-FR" sz="1100" dirty="0"/>
          </a:p>
          <a:p>
            <a:r>
              <a:rPr lang="fr-FR" sz="1100" b="1" dirty="0"/>
              <a:t>2008 - 2013 : Directeur Adjoint, Leclerc, Paris</a:t>
            </a:r>
          </a:p>
          <a:p>
            <a:pPr marL="171450" indent="-171450">
              <a:buFont typeface="Arial" panose="020B0604020202020204" pitchFamily="34" charset="0"/>
              <a:buChar char="•"/>
            </a:pPr>
            <a:r>
              <a:rPr lang="fr-FR" sz="1100" dirty="0"/>
              <a:t>Supervision d'une équipe de 50 employés, avec un accent sur la formation et le développement</a:t>
            </a:r>
          </a:p>
          <a:p>
            <a:pPr marL="171450" indent="-171450">
              <a:buFont typeface="Arial" panose="020B0604020202020204" pitchFamily="34" charset="0"/>
              <a:buChar char="•"/>
            </a:pPr>
            <a:r>
              <a:rPr lang="fr-FR" sz="1100" dirty="0"/>
              <a:t>Mise en œuvre d'initiatives de marketing en magasin, conduisant à une augmentation de 15% des ventes</a:t>
            </a:r>
          </a:p>
          <a:p>
            <a:pPr marL="171450" indent="-171450">
              <a:buFont typeface="Arial" panose="020B0604020202020204" pitchFamily="34" charset="0"/>
              <a:buChar char="•"/>
            </a:pPr>
            <a:r>
              <a:rPr lang="fr-FR" sz="1100" dirty="0"/>
              <a:t>Gestion des stocks, des commandes et de l'optimisation de l'espace de vente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46693" y="214553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60717" y="3766411"/>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67491" y="237867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21487" y="298332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658" y="241564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77" y="274269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911" y="327115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26755" y="195353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55674" y="689735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87767" y="7322581"/>
            <a:ext cx="2259904" cy="2253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Leadership et gestion d'équipe</a:t>
            </a:r>
          </a:p>
          <a:p>
            <a:pPr marL="171450" indent="-171450">
              <a:buFont typeface="Arial" panose="020B0604020202020204" pitchFamily="34" charset="0"/>
              <a:buChar char="•"/>
            </a:pPr>
            <a:r>
              <a:rPr lang="fr-FR" sz="1100" dirty="0"/>
              <a:t>Gestion des stocks et planification du merchandising</a:t>
            </a:r>
          </a:p>
          <a:p>
            <a:pPr marL="171450" indent="-171450">
              <a:buFont typeface="Arial" panose="020B0604020202020204" pitchFamily="34" charset="0"/>
              <a:buChar char="•"/>
            </a:pPr>
            <a:r>
              <a:rPr lang="fr-FR" sz="1100" dirty="0"/>
              <a:t>Excellentes compétences en service à la clientèle</a:t>
            </a:r>
          </a:p>
          <a:p>
            <a:pPr marL="171450" indent="-171450">
              <a:buFont typeface="Arial" panose="020B0604020202020204" pitchFamily="34" charset="0"/>
              <a:buChar char="•"/>
            </a:pPr>
            <a:r>
              <a:rPr lang="fr-FR" sz="1100" dirty="0"/>
              <a:t>Connaissance des principes de marketing et de vente</a:t>
            </a:r>
          </a:p>
          <a:p>
            <a:pPr marL="171450" indent="-171450">
              <a:buFont typeface="Arial" panose="020B0604020202020204" pitchFamily="34" charset="0"/>
              <a:buChar char="•"/>
            </a:pPr>
            <a:r>
              <a:rPr lang="fr-FR" sz="1100" dirty="0"/>
              <a:t>Capacité à analyser les ventes et les rapports financiers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823" y="364848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26755" y="4108381"/>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Sens du détail</a:t>
            </a:r>
          </a:p>
          <a:p>
            <a:pPr marL="171450" indent="-171450">
              <a:buFont typeface="Arial" panose="020B0604020202020204" pitchFamily="34" charset="0"/>
              <a:buChar char="•"/>
            </a:pPr>
            <a:r>
              <a:rPr lang="fr-FR" sz="1100" dirty="0"/>
              <a:t>Esprit d'initiative</a:t>
            </a:r>
          </a:p>
          <a:p>
            <a:pPr marL="171450" indent="-171450">
              <a:buFont typeface="Arial" panose="020B0604020202020204" pitchFamily="34" charset="0"/>
              <a:buChar char="•"/>
            </a:pPr>
            <a:r>
              <a:rPr lang="fr-FR" sz="1100" dirty="0"/>
              <a:t>Capacité à travailler sous pression</a:t>
            </a:r>
          </a:p>
          <a:p>
            <a:pPr marL="171450" indent="-171450">
              <a:buFont typeface="Arial" panose="020B0604020202020204" pitchFamily="34" charset="0"/>
              <a:buChar char="•"/>
            </a:pPr>
            <a:r>
              <a:rPr lang="fr-FR" sz="1100" dirty="0"/>
              <a:t>Excellentes compétences en communication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97038" y="7432234"/>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29738" y="7773515"/>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89483" y="229912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46411" y="7261809"/>
            <a:ext cx="2208033"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3823" y="4015002"/>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87522" y="7862038"/>
            <a:ext cx="4035583" cy="577081"/>
          </a:xfrm>
          <a:prstGeom prst="rect">
            <a:avLst/>
          </a:prstGeom>
          <a:noFill/>
        </p:spPr>
        <p:txBody>
          <a:bodyPr wrap="square">
            <a:spAutoFit/>
          </a:bodyPr>
          <a:lstStyle/>
          <a:p>
            <a:pPr marL="171450" indent="-171450">
              <a:buFont typeface="Arial" panose="020B0604020202020204" pitchFamily="34" charset="0"/>
              <a:buChar char="•"/>
            </a:pPr>
            <a:r>
              <a:rPr lang="fr-FR" sz="1050" dirty="0"/>
              <a:t>2007 : MBA en Management des Affaires, HEC Paris</a:t>
            </a:r>
          </a:p>
          <a:p>
            <a:pPr marL="171450" indent="-171450">
              <a:buFont typeface="Arial" panose="020B0604020202020204" pitchFamily="34" charset="0"/>
              <a:buChar char="•"/>
            </a:pPr>
            <a:r>
              <a:rPr lang="fr-FR" sz="1050" dirty="0"/>
              <a:t>2005 : Licence en Gestion et Commerce, Université Paris-Dauphine,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Michel</a:t>
            </a:r>
            <a:r>
              <a:rPr lang="fr-FR" sz="2800" b="1" dirty="0"/>
              <a:t> Dirlo</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26755" y="5133290"/>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69549" y="547011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55674" y="5555784"/>
            <a:ext cx="2190016" cy="1343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(cadre européen commun de référence pour les langues)</a:t>
            </a:r>
          </a:p>
          <a:p>
            <a:pPr marL="171450" indent="-171450">
              <a:buFont typeface="Arial" panose="020B0604020202020204" pitchFamily="34" charset="0"/>
              <a:buChar char="•"/>
            </a:pPr>
            <a:r>
              <a:rPr lang="fr-FR" sz="1100" dirty="0"/>
              <a:t>Espagnol : B2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2574348" y="8976259"/>
            <a:ext cx="4080438" cy="600164"/>
          </a:xfrm>
          <a:prstGeom prst="rect">
            <a:avLst/>
          </a:prstGeom>
          <a:noFill/>
        </p:spPr>
        <p:txBody>
          <a:bodyPr wrap="square">
            <a:spAutoFit/>
          </a:bodyPr>
          <a:lstStyle/>
          <a:p>
            <a:pPr marL="171450" indent="-171450">
              <a:buFont typeface="Arial" panose="020B0604020202020204" pitchFamily="34" charset="0"/>
              <a:buChar char="•"/>
            </a:pPr>
            <a:r>
              <a:rPr lang="fr-FR" sz="1100" dirty="0"/>
              <a:t>Cyclisme : cycliste passionné, participant à des courses locales</a:t>
            </a:r>
          </a:p>
          <a:p>
            <a:pPr marL="171450" indent="-171450">
              <a:buFont typeface="Arial" panose="020B0604020202020204" pitchFamily="34" charset="0"/>
              <a:buChar char="•"/>
            </a:pPr>
            <a:r>
              <a:rPr lang="fr-FR" sz="1100" dirty="0"/>
              <a:t>Lecture : intérêt pour la littérature historique et les biographies</a:t>
            </a:r>
          </a:p>
          <a:p>
            <a:pPr marL="171450" indent="-171450">
              <a:buFont typeface="Arial" panose="020B0604020202020204" pitchFamily="34" charset="0"/>
              <a:buChar char="•"/>
            </a:pPr>
            <a:r>
              <a:rPr lang="fr-FR" sz="1100" dirty="0"/>
              <a:t>Cuisine : passionné de cuisine française traditionnelle</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2597038" y="8536961"/>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2629738" y="8878242"/>
            <a:ext cx="4061125" cy="0"/>
          </a:xfrm>
          <a:prstGeom prst="line">
            <a:avLst/>
          </a:prstGeom>
          <a:ln/>
        </p:spPr>
        <p:style>
          <a:lnRef idx="2">
            <a:schemeClr val="dk1"/>
          </a:lnRef>
          <a:fillRef idx="0">
            <a:schemeClr val="dk1"/>
          </a:fillRef>
          <a:effectRef idx="1">
            <a:schemeClr val="dk1"/>
          </a:effectRef>
          <a:fontRef idx="minor">
            <a:schemeClr val="tx1"/>
          </a:fontRef>
        </p:style>
      </p:cxnSp>
      <p:pic>
        <p:nvPicPr>
          <p:cNvPr id="16" name="Image 15" descr="Une image contenant personne, sourire, Visage humain, mur&#10;&#10;Description générée automatiquement">
            <a:extLst>
              <a:ext uri="{FF2B5EF4-FFF2-40B4-BE49-F238E27FC236}">
                <a16:creationId xmlns:a16="http://schemas.microsoft.com/office/drawing/2014/main" id="{76D2739C-5F1E-B79C-D7B7-A7CA8D725001}"/>
              </a:ext>
            </a:extLst>
          </p:cNvPr>
          <p:cNvPicPr>
            <a:picLocks noChangeAspect="1"/>
          </p:cNvPicPr>
          <p:nvPr/>
        </p:nvPicPr>
        <p:blipFill rotWithShape="1">
          <a:blip r:embed="rId7"/>
          <a:srcRect l="17682" r="15923"/>
          <a:stretch/>
        </p:blipFill>
        <p:spPr>
          <a:xfrm>
            <a:off x="223784" y="165601"/>
            <a:ext cx="1778011" cy="1787399"/>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1253</TotalTime>
  <Words>383</Words>
  <Application>Microsoft Macintosh PowerPoint</Application>
  <PresentationFormat>Format A4 (210 x 297 mm)</PresentationFormat>
  <Paragraphs>44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164</cp:revision>
  <cp:lastPrinted>2022-05-25T13:38:42Z</cp:lastPrinted>
  <dcterms:created xsi:type="dcterms:W3CDTF">2022-05-25T13:38:28Z</dcterms:created>
  <dcterms:modified xsi:type="dcterms:W3CDTF">2023-07-01T20:40:11Z</dcterms:modified>
</cp:coreProperties>
</file>