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2"/>
    <p:restoredTop sz="96327"/>
  </p:normalViewPr>
  <p:slideViewPr>
    <p:cSldViewPr snapToGrid="0" snapToObjects="1" showGuides="1">
      <p:cViewPr>
        <p:scale>
          <a:sx n="137" d="100"/>
          <a:sy n="137" d="100"/>
        </p:scale>
        <p:origin x="2824"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Directrice Artistique Senior avec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79001" y="1860488"/>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Créative, innovante et passionnée, je suis une Directrice Artistique avec 15 ans d'expérience en conception visuelle et direction artistique. Spécialisée dans le développement de concepts créatifs uniques et dans la gestion de projets de design à grande échelle, j'ai prouvé ma capacité à diriger des équipes créatives et à réaliser des projets qui dépassent les attentes des clients.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56868" y="148937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1174" y="2934298"/>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74348" y="3356081"/>
            <a:ext cx="4035583" cy="520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Directeur Artistique Junior - Agence de Publicité XYZ, Paris (2009 - 2014)</a:t>
            </a:r>
            <a:endParaRPr lang="fr-FR" sz="1100" dirty="0"/>
          </a:p>
          <a:p>
            <a:pPr marL="171450" indent="-171450">
              <a:buFont typeface="Arial" panose="020B0604020202020204" pitchFamily="34" charset="0"/>
              <a:buChar char="•"/>
            </a:pPr>
            <a:r>
              <a:rPr lang="fr-FR" sz="1100" dirty="0"/>
              <a:t>Collaboration avec les équipes de création pour développer des concepts visuels innovants pour une variété de campagnes publicitaires.</a:t>
            </a:r>
          </a:p>
          <a:p>
            <a:pPr marL="171450" indent="-171450">
              <a:buFont typeface="Arial" panose="020B0604020202020204" pitchFamily="34" charset="0"/>
              <a:buChar char="•"/>
            </a:pPr>
            <a:r>
              <a:rPr lang="fr-FR" sz="1100" dirty="0"/>
              <a:t>Supervision du travail des designers graphiques, illustrateurs et photographes pour garantir l'alignement avec la vision créative globale.</a:t>
            </a:r>
          </a:p>
          <a:p>
            <a:pPr marL="171450" indent="-171450">
              <a:buFont typeface="Arial" panose="020B0604020202020204" pitchFamily="34" charset="0"/>
              <a:buChar char="•"/>
            </a:pPr>
            <a:r>
              <a:rPr lang="fr-FR" sz="1100" dirty="0"/>
              <a:t>Contribution à l'augmentation de 30% de l'engagement client grâce à des campagnes publicitaires attrayantes et visuellement impressionnantes.</a:t>
            </a:r>
          </a:p>
          <a:p>
            <a:pPr marL="171450" indent="-171450">
              <a:buFont typeface="Arial" panose="020B0604020202020204" pitchFamily="34" charset="0"/>
              <a:buChar char="•"/>
            </a:pPr>
            <a:r>
              <a:rPr lang="fr-FR" sz="1100" dirty="0"/>
              <a:t>Reconnaissance pour la création de plusieurs campagnes primées qui ont considérablement augmenté la visibilité de l'agence.</a:t>
            </a:r>
          </a:p>
          <a:p>
            <a:endParaRPr lang="fr-FR" sz="1100" b="1" dirty="0"/>
          </a:p>
          <a:p>
            <a:r>
              <a:rPr lang="fr-FR" sz="1100" b="1" dirty="0"/>
              <a:t>Directeur Artistique - Agence de Publicité ABC, Lyon (2015 - 2022)</a:t>
            </a:r>
            <a:endParaRPr lang="fr-FR" sz="1100" dirty="0"/>
          </a:p>
          <a:p>
            <a:pPr marL="171450" indent="-171450">
              <a:buFont typeface="Arial" panose="020B0604020202020204" pitchFamily="34" charset="0"/>
              <a:buChar char="•"/>
            </a:pPr>
            <a:r>
              <a:rPr lang="fr-FR" sz="1100" dirty="0"/>
              <a:t>Leadership d'une équipe créative de 15 personnes, supervisant la conception graphique, la photographie, la vidéo et la production numérique.</a:t>
            </a:r>
          </a:p>
          <a:p>
            <a:pPr marL="171450" indent="-171450">
              <a:buFont typeface="Arial" panose="020B0604020202020204" pitchFamily="34" charset="0"/>
              <a:buChar char="•"/>
            </a:pPr>
            <a:r>
              <a:rPr lang="fr-FR" sz="1100" dirty="0"/>
              <a:t>Développement et mise en œuvre de la vision artistique pour une variété de clients, des startups locales aux entreprises du Fortune 500.</a:t>
            </a:r>
          </a:p>
          <a:p>
            <a:pPr marL="171450" indent="-171450">
              <a:buFont typeface="Arial" panose="020B0604020202020204" pitchFamily="34" charset="0"/>
              <a:buChar char="•"/>
            </a:pPr>
            <a:r>
              <a:rPr lang="fr-FR" sz="1100" dirty="0"/>
              <a:t>Travail en étroite collaboration avec les clients pour comprendre leurs besoins et développer des concepts créatifs qui renforcent leur marque et captivent leur public cible.</a:t>
            </a:r>
          </a:p>
          <a:p>
            <a:pPr marL="171450" indent="-171450">
              <a:buFont typeface="Arial" panose="020B0604020202020204" pitchFamily="34" charset="0"/>
              <a:buChar char="•"/>
            </a:pPr>
            <a:r>
              <a:rPr lang="fr-FR" sz="1100" dirty="0"/>
              <a:t>Fourniture de direction artistique sur plus de 100 projets par an, livrant toujours des travaux de haute qualité dans les délais et le budget.</a:t>
            </a:r>
          </a:p>
          <a:p>
            <a:pPr marL="171450" indent="-171450">
              <a:buFont typeface="Arial" panose="020B0604020202020204" pitchFamily="34" charset="0"/>
              <a:buChar char="•"/>
            </a:pPr>
            <a:r>
              <a:rPr lang="fr-FR" sz="1100" dirty="0"/>
              <a:t>Maintien d'un environnement de travail créatif et collaboratif qui encourage l'innovation et l'excellence.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2387" y="1833121"/>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47543" y="3287853"/>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7491" y="23786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21487" y="29833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658" y="24156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77" y="27426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11" y="32711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26755" y="195353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5674" y="689735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87767" y="7322581"/>
            <a:ext cx="2259904" cy="225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Compétences exceptionnelles en design graphique et en conception visuelle</a:t>
            </a:r>
          </a:p>
          <a:p>
            <a:pPr marL="171450" indent="-171450">
              <a:buFont typeface="Arial" panose="020B0604020202020204" pitchFamily="34" charset="0"/>
              <a:buChar char="•"/>
            </a:pPr>
            <a:r>
              <a:rPr lang="fr-FR" sz="1100" dirty="0"/>
              <a:t>Expérience en direction artistique et en gestion d'équipe</a:t>
            </a:r>
          </a:p>
          <a:p>
            <a:pPr marL="171450" indent="-171450">
              <a:buFont typeface="Arial" panose="020B0604020202020204" pitchFamily="34" charset="0"/>
              <a:buChar char="•"/>
            </a:pPr>
            <a:r>
              <a:rPr lang="fr-FR" sz="1100" dirty="0"/>
              <a:t>Maîtrise des logiciels de design (Adobe Creative Suite, Sketch, InDesign)</a:t>
            </a:r>
          </a:p>
          <a:p>
            <a:pPr marL="171450" indent="-171450">
              <a:buFont typeface="Arial" panose="020B0604020202020204" pitchFamily="34" charset="0"/>
              <a:buChar char="•"/>
            </a:pPr>
            <a:r>
              <a:rPr lang="fr-FR" sz="1100" dirty="0"/>
              <a:t>Capacité à travailler sur plusieurs projets simultanément et à respecter les délais</a:t>
            </a:r>
          </a:p>
          <a:p>
            <a:pPr marL="171450" indent="-171450">
              <a:buFont typeface="Arial" panose="020B0604020202020204" pitchFamily="34" charset="0"/>
              <a:buChar char="•"/>
            </a:pPr>
            <a:r>
              <a:rPr lang="fr-FR" sz="1100" dirty="0"/>
              <a:t>Excellentes compétences en communication et en présentation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3" y="3648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26755" y="410838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Créativité et capacité d'innovation</a:t>
            </a:r>
          </a:p>
          <a:p>
            <a:pPr marL="171450" indent="-171450">
              <a:buFont typeface="Arial" panose="020B0604020202020204" pitchFamily="34" charset="0"/>
              <a:buChar char="•"/>
            </a:pPr>
            <a:r>
              <a:rPr lang="fr-FR" sz="1100" dirty="0"/>
              <a:t>Attention au détail</a:t>
            </a:r>
          </a:p>
          <a:p>
            <a:pPr marL="171450" indent="-171450">
              <a:buFont typeface="Arial" panose="020B0604020202020204" pitchFamily="34" charset="0"/>
              <a:buChar char="•"/>
            </a:pPr>
            <a:r>
              <a:rPr lang="fr-FR" sz="1100" dirty="0"/>
              <a:t>Sens du leadership et capacité à motiver une équipe</a:t>
            </a:r>
          </a:p>
          <a:p>
            <a:pPr marL="171450" indent="-171450">
              <a:buFont typeface="Arial" panose="020B0604020202020204" pitchFamily="34" charset="0"/>
              <a:buChar char="•"/>
            </a:pPr>
            <a:r>
              <a:rPr lang="fr-FR" sz="1100" dirty="0"/>
              <a:t>Flexibilité et adaptabilité</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83864" y="8595180"/>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16564" y="8936461"/>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9483" y="229912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6411" y="7261809"/>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3823" y="401500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74348" y="9024984"/>
            <a:ext cx="4035583" cy="738664"/>
          </a:xfrm>
          <a:prstGeom prst="rect">
            <a:avLst/>
          </a:prstGeom>
          <a:noFill/>
        </p:spPr>
        <p:txBody>
          <a:bodyPr wrap="square">
            <a:spAutoFit/>
          </a:bodyPr>
          <a:lstStyle/>
          <a:p>
            <a:pPr marL="171450" indent="-171450">
              <a:buFont typeface="Arial" panose="020B0604020202020204" pitchFamily="34" charset="0"/>
              <a:buChar char="•"/>
            </a:pPr>
            <a:r>
              <a:rPr lang="fr-FR" sz="1050" dirty="0"/>
              <a:t>2007 : Master en Design et Direction Artistique, École Nationale Supérieure des Arts Décoratifs, Paris</a:t>
            </a:r>
          </a:p>
          <a:p>
            <a:pPr marL="171450" indent="-171450">
              <a:buFont typeface="Arial" panose="020B0604020202020204" pitchFamily="34" charset="0"/>
              <a:buChar char="•"/>
            </a:pPr>
            <a:r>
              <a:rPr lang="fr-FR" sz="1050" dirty="0"/>
              <a:t>2005 : Licence en Arts Visuels, Université Paris 1 Panthéon-Sorbonne,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Claire</a:t>
            </a:r>
            <a:r>
              <a:rPr lang="fr-FR" sz="2800" b="1" dirty="0"/>
              <a:t> </a:t>
            </a:r>
            <a:r>
              <a:rPr lang="fr-FR" sz="2800" b="1" dirty="0" err="1"/>
              <a:t>Artistic</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26755" y="513329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9549" y="547011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55674" y="5555784"/>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C2 (cadre européen commun de référence pour les langues)</a:t>
            </a:r>
          </a:p>
          <a:p>
            <a:pPr marL="171450" indent="-171450">
              <a:buFont typeface="Arial" panose="020B0604020202020204" pitchFamily="34" charset="0"/>
              <a:buChar char="•"/>
            </a:pPr>
            <a:r>
              <a:rPr lang="fr-FR" sz="1100" dirty="0"/>
              <a:t>Italien :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Image 8" descr="Une image contenant Visage humain, habits, personne, sourire&#10;&#10;Description générée automatiquement">
            <a:extLst>
              <a:ext uri="{FF2B5EF4-FFF2-40B4-BE49-F238E27FC236}">
                <a16:creationId xmlns:a16="http://schemas.microsoft.com/office/drawing/2014/main" id="{7F23CFD8-8BE9-E790-A3C2-07854FD77555}"/>
              </a:ext>
            </a:extLst>
          </p:cNvPr>
          <p:cNvPicPr>
            <a:picLocks noChangeAspect="1"/>
          </p:cNvPicPr>
          <p:nvPr/>
        </p:nvPicPr>
        <p:blipFill rotWithShape="1">
          <a:blip r:embed="rId7"/>
          <a:srcRect r="33837"/>
          <a:stretch/>
        </p:blipFill>
        <p:spPr>
          <a:xfrm>
            <a:off x="268764" y="140421"/>
            <a:ext cx="1743813" cy="1748813"/>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1247</TotalTime>
  <Words>453</Words>
  <Application>Microsoft Macintosh PowerPoint</Application>
  <PresentationFormat>Format A4 (210 x 297 mm)</PresentationFormat>
  <Paragraphs>42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159</cp:revision>
  <cp:lastPrinted>2022-05-25T13:38:42Z</cp:lastPrinted>
  <dcterms:created xsi:type="dcterms:W3CDTF">2022-05-25T13:38:28Z</dcterms:created>
  <dcterms:modified xsi:type="dcterms:W3CDTF">2023-07-01T16:28:46Z</dcterms:modified>
</cp:coreProperties>
</file>