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10"/>
    <p:restoredTop sz="96327"/>
  </p:normalViewPr>
  <p:slideViewPr>
    <p:cSldViewPr snapToGrid="0" snapToObjects="1" showGuides="1">
      <p:cViewPr>
        <p:scale>
          <a:sx n="140" d="100"/>
          <a:sy n="140" d="100"/>
        </p:scale>
        <p:origin x="872" y="-16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tx2">
              <a:lumMod val="40000"/>
              <a:lumOff val="60000"/>
              <a:alpha val="9019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75" y="149958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Jean </a:t>
            </a:r>
            <a:r>
              <a:rPr lang="fr-FR" sz="2800" b="1" dirty="0"/>
              <a:t>Dev De La Pointe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78" y="736243"/>
            <a:ext cx="4074451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dirty="0"/>
              <a:t>Développeur Web senior : Expertise </a:t>
            </a:r>
            <a:r>
              <a:rPr lang="fr-FR" sz="1600" dirty="0" err="1"/>
              <a:t>Front-End</a:t>
            </a:r>
            <a:r>
              <a:rPr lang="fr-FR" sz="1600" dirty="0"/>
              <a:t>, enthousiasme et curiosité au service de l'innovation.</a:t>
            </a:r>
          </a:p>
          <a:p>
            <a:br>
              <a:rPr lang="fr-FR" sz="1600" dirty="0"/>
            </a:br>
            <a:endParaRPr lang="fr-FR" sz="1600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23102" y="632256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61" y="1942222"/>
            <a:ext cx="4010235" cy="10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dirty="0"/>
              <a:t>Technicien expérimenté, passionné par l’univers ICT et son évolution croissante, j’ambitionne de mettre mes compétences au service d’une entreprise à la culture innovante, enthousiaste et audacieuse. Grâce à un parcours de formation approfondie et à une somme d’expériences professionnelles performante, je suis devenu expert dans la conception et l’adaptation de sites et d’applications web.</a:t>
            </a:r>
          </a:p>
          <a:p>
            <a:br>
              <a:rPr lang="fr-FR" sz="1050" dirty="0"/>
            </a:br>
            <a:endParaRPr kumimoji="0" lang="fr-FR" altLang="fr-FR" sz="105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84" y="1532644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01" y="3149866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230" y="3522297"/>
            <a:ext cx="4143664" cy="5310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2017 : aujourd’hui : Hello Watt/Paris – Développeur </a:t>
            </a:r>
            <a:r>
              <a:rPr lang="fr-FR" sz="1050" b="1" dirty="0" err="1"/>
              <a:t>Front-End</a:t>
            </a:r>
            <a:r>
              <a:rPr lang="fr-FR" sz="1050" b="1" dirty="0"/>
              <a:t> senior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Optimisation des fonctionnalités de la plateforme web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Vision globale des objectifs d’accessibilité, d’attractivité, de référencement, d’ergonomie et de légitimité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Anticipation et proactivité en matière de stratégie web </a:t>
            </a:r>
            <a:r>
              <a:rPr lang="fr-FR" sz="1050" dirty="0" err="1"/>
              <a:t>corporate</a:t>
            </a:r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Création d’outils IT intégrés dans la communication et dans la gestion RH internes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Veille et validation du code pour garantir la compatibilité et la sécurité des navigateurs, serveurs et systèmes d’exploitation</a:t>
            </a:r>
          </a:p>
          <a:p>
            <a:endParaRPr lang="fr-FR" sz="1050" dirty="0"/>
          </a:p>
          <a:p>
            <a:r>
              <a:rPr lang="fr-FR" sz="1050" b="1" dirty="0"/>
              <a:t>2013-2017 : </a:t>
            </a:r>
            <a:r>
              <a:rPr lang="fr-FR" sz="1050" b="1" dirty="0" err="1"/>
              <a:t>Feel</a:t>
            </a:r>
            <a:r>
              <a:rPr lang="fr-FR" sz="1050" b="1" dirty="0"/>
              <a:t> and Clic/Paris – Développeur </a:t>
            </a:r>
            <a:r>
              <a:rPr lang="fr-FR" sz="1050" b="1" dirty="0" err="1"/>
              <a:t>Front-End</a:t>
            </a:r>
            <a:endParaRPr lang="fr-FR" sz="105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Spécialisation dans l’ergonomie et la qualité de la navigation des sites web clients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Expertise en webdesign, vision stratégique de la communication web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Analyse des interfaces et propositions d’amélioration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Adaptation et optimisation de sites et applications web existants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Conception et implémentation d’interfaces web performantes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Focus sur la portabilité et l’accessibilité sur tous les supports </a:t>
            </a:r>
          </a:p>
          <a:p>
            <a:endParaRPr lang="fr-FR" sz="1050" dirty="0"/>
          </a:p>
          <a:p>
            <a:r>
              <a:rPr lang="fr-FR" sz="1050" b="1" dirty="0"/>
              <a:t>2011-2013 : 360 Webmarketing/Paris – Développeur Full Stack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Fonction généraliste dans la conception et le développement de sites web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Élaboration de projets au sein d’une équipe pluridisciplinaire en web marketing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Création de concepts web personnalisés et sur-mesure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Implémentation de sites web responsive, optimisés pour l’univers mobile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Contacts clients, analyse et traduction IT des besoins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Planification de projets et planning éditoriaux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07161" y="1900947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31041" y="3515452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89"/>
            <a:ext cx="2341563" cy="198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Langages de programmation : HTML, CSS, JS, PHP, Ruby, Python, C++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Webdesign et spécialisation dans l’ergonomie des interfaces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Webmarketing et notoriété en ligne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Planification et gestion de projet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Principes du SEO (référencement naturel)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9208" y="6499431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901" y="6848312"/>
            <a:ext cx="2341562" cy="91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Fiable et rigoureux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Réactif et toujours à la pointe des dernières technologies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Enthousiaste et curieux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Team </a:t>
            </a:r>
            <a:r>
              <a:rPr lang="fr-FR" sz="1050" dirty="0" err="1"/>
              <a:t>player</a:t>
            </a:r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Orienté solutions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4952" y="7912064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306" y="8315162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Globe-trotter amateur de découvertes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Passionné par les langues étrangères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312" y="8235963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20475" y="8585525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" name="Image 2" descr="Une image contenant personne, mur, intérieur, souriant&#10;&#10;Description générée automatiquement">
            <a:extLst>
              <a:ext uri="{FF2B5EF4-FFF2-40B4-BE49-F238E27FC236}">
                <a16:creationId xmlns:a16="http://schemas.microsoft.com/office/drawing/2014/main" id="{C83E6016-90E3-88B4-A6C7-99493945B28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742"/>
          <a:stretch/>
        </p:blipFill>
        <p:spPr>
          <a:xfrm>
            <a:off x="4666519" y="453749"/>
            <a:ext cx="1995348" cy="2010023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6AB6D66B-3586-E41D-DD37-36C9A98813C5}"/>
              </a:ext>
            </a:extLst>
          </p:cNvPr>
          <p:cNvSpPr txBox="1"/>
          <p:nvPr/>
        </p:nvSpPr>
        <p:spPr>
          <a:xfrm>
            <a:off x="113484" y="8670294"/>
            <a:ext cx="404756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effectLst/>
              </a:rPr>
              <a:t>2011-2012 : LP Développeur Web et Multimédia - Université de Cergy-Pontoise – Paris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5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effectLst/>
              </a:rPr>
              <a:t>2009-2011 : DUT en Informatique BAC+2 – IUT d’Orsay - Paris</a:t>
            </a:r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</TotalTime>
  <Words>418</Words>
  <Application>Microsoft Macintosh PowerPoint</Application>
  <PresentationFormat>Format A4 (210 x 297 mm)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15</cp:revision>
  <cp:lastPrinted>2022-05-25T13:38:42Z</cp:lastPrinted>
  <dcterms:created xsi:type="dcterms:W3CDTF">2022-05-25T13:38:28Z</dcterms:created>
  <dcterms:modified xsi:type="dcterms:W3CDTF">2022-08-05T15:10:26Z</dcterms:modified>
</cp:coreProperties>
</file>