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9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2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87"/>
    <p:restoredTop sz="96327"/>
  </p:normalViewPr>
  <p:slideViewPr>
    <p:cSldViewPr snapToGrid="0" snapToObjects="1" showGuides="1">
      <p:cViewPr varScale="1">
        <p:scale>
          <a:sx n="140" d="100"/>
          <a:sy n="140" d="100"/>
        </p:scale>
        <p:origin x="3640" y="20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5824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7056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6855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238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387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6967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9434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5549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9392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2528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860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A196F-2B0A-924F-9F94-33DF8C253705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892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9">
            <a:extLst>
              <a:ext uri="{FF2B5EF4-FFF2-40B4-BE49-F238E27FC236}">
                <a16:creationId xmlns:a16="http://schemas.microsoft.com/office/drawing/2014/main" id="{25BF3392-A131-50CC-1507-59E3CC2152A4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4433123" y="-2"/>
            <a:ext cx="2431225" cy="9906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endParaRPr kumimoji="0" lang="en-US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endParaRPr kumimoji="0" lang="en-US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" name="Zone de texte 1">
            <a:extLst>
              <a:ext uri="{FF2B5EF4-FFF2-40B4-BE49-F238E27FC236}">
                <a16:creationId xmlns:a16="http://schemas.microsoft.com/office/drawing/2014/main" id="{E5F8DE6B-7986-7D8A-9913-73A8A7F67A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540" y="122047"/>
            <a:ext cx="3175000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24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Michel SCIENTIS</a:t>
            </a:r>
            <a:endParaRPr lang="fr-FR" sz="2400" dirty="0"/>
          </a:p>
        </p:txBody>
      </p:sp>
      <p:sp>
        <p:nvSpPr>
          <p:cNvPr id="7" name="Zone de texte 3">
            <a:extLst>
              <a:ext uri="{FF2B5EF4-FFF2-40B4-BE49-F238E27FC236}">
                <a16:creationId xmlns:a16="http://schemas.microsoft.com/office/drawing/2014/main" id="{A0B0E60B-1F47-06AD-0C62-51047EB294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128" y="799416"/>
            <a:ext cx="4292601" cy="474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Data </a:t>
            </a:r>
            <a:r>
              <a:rPr lang="fr-FR" sz="14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Scientist</a:t>
            </a:r>
            <a:r>
              <a:rPr lang="fr-FR" sz="1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Senior avec 10 ans d'expérience en gestion de projets Data et Machine Learning</a:t>
            </a:r>
            <a:endParaRPr lang="fr-FR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Google Shape;61;p14">
            <a:extLst>
              <a:ext uri="{FF2B5EF4-FFF2-40B4-BE49-F238E27FC236}">
                <a16:creationId xmlns:a16="http://schemas.microsoft.com/office/drawing/2014/main" id="{8FE50E40-D2C0-7736-3371-99996FB4742D}"/>
              </a:ext>
            </a:extLst>
          </p:cNvPr>
          <p:cNvSpPr/>
          <p:nvPr/>
        </p:nvSpPr>
        <p:spPr>
          <a:xfrm>
            <a:off x="231975" y="605385"/>
            <a:ext cx="1102995" cy="4508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endParaRPr lang="fr-FR"/>
          </a:p>
        </p:txBody>
      </p:sp>
      <p:sp>
        <p:nvSpPr>
          <p:cNvPr id="9" name="Zone de texte 4">
            <a:extLst>
              <a:ext uri="{FF2B5EF4-FFF2-40B4-BE49-F238E27FC236}">
                <a16:creationId xmlns:a16="http://schemas.microsoft.com/office/drawing/2014/main" id="{409AE738-B4BF-3CC5-A96D-84C8AB58C1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263" y="1777914"/>
            <a:ext cx="4223861" cy="104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Data </a:t>
            </a:r>
            <a:r>
              <a:rPr lang="fr-FR" sz="10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scientist</a:t>
            </a: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accompli avec une expertise significative dans l'interprétation et l'analyse des données. Compétences approfondies en programmation, algorithmes de machine </a:t>
            </a:r>
            <a:r>
              <a:rPr lang="fr-FR" sz="10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learning</a:t>
            </a: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gestion de projets et leadership. A la recherche de nouveaux défis pour appliquer mes compétences en analyse et transformation de données en insights significatifs et en valeur d'affaire.</a:t>
            </a:r>
            <a:endParaRPr lang="fr-FR" sz="1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Zone de texte 5">
            <a:extLst>
              <a:ext uri="{FF2B5EF4-FFF2-40B4-BE49-F238E27FC236}">
                <a16:creationId xmlns:a16="http://schemas.microsoft.com/office/drawing/2014/main" id="{ABFFB6A3-C2C7-25E1-0351-3F0B3EFF46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726" y="1369431"/>
            <a:ext cx="3175001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 propos de moi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" name="Zone de texte 6">
            <a:extLst>
              <a:ext uri="{FF2B5EF4-FFF2-40B4-BE49-F238E27FC236}">
                <a16:creationId xmlns:a16="http://schemas.microsoft.com/office/drawing/2014/main" id="{A35884B0-4846-2DB7-57CB-AB53E2AF01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154" y="2892823"/>
            <a:ext cx="317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Expériences Professionnelles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2" name="Zone de texte 7">
            <a:extLst>
              <a:ext uri="{FF2B5EF4-FFF2-40B4-BE49-F238E27FC236}">
                <a16:creationId xmlns:a16="http://schemas.microsoft.com/office/drawing/2014/main" id="{ED3ACC09-5DFC-E13C-6C11-EE49DFE730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977" y="3417493"/>
            <a:ext cx="4236871" cy="242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fr-FR" sz="105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Data </a:t>
            </a:r>
            <a:r>
              <a:rPr lang="fr-FR" sz="1050" b="1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Scientist</a:t>
            </a:r>
            <a:r>
              <a:rPr lang="fr-FR" sz="105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Senior</a:t>
            </a: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</a:t>
            </a:r>
            <a:r>
              <a:rPr lang="fr-FR" sz="105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Datasia</a:t>
            </a: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Paris, France, 2019 – Présent</a:t>
            </a:r>
          </a:p>
          <a:p>
            <a:pPr algn="l"/>
            <a:endParaRPr lang="fr-FR" sz="105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Gestion d'une équipe de 5 data </a:t>
            </a:r>
            <a:r>
              <a:rPr lang="fr-FR" sz="105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scientists</a:t>
            </a: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Développement et implémentation de modèles prédictifs et prescriptifs.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Création d'outils de visualisation de données pour aider les décideurs.</a:t>
            </a:r>
          </a:p>
          <a:p>
            <a:pPr algn="l"/>
            <a:endParaRPr lang="fr-FR" sz="1050" b="1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l"/>
            <a:r>
              <a:rPr lang="fr-FR" sz="105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Data </a:t>
            </a:r>
            <a:r>
              <a:rPr lang="fr-FR" sz="1050" b="1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Scientist</a:t>
            </a: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</a:t>
            </a:r>
            <a:r>
              <a:rPr lang="fr-FR" sz="105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BigData</a:t>
            </a: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Corp, Paris, France, 2013-2019</a:t>
            </a:r>
          </a:p>
          <a:p>
            <a:pPr algn="l"/>
            <a:endParaRPr lang="fr-FR" sz="105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Analyse de grandes bases de données pour fournir des insights d'affaires.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Développement de modèles de machine </a:t>
            </a:r>
            <a:r>
              <a:rPr lang="fr-FR" sz="105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learning</a:t>
            </a: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pour améliorer la prévision des ventes.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Collaboration avec l'équipe de développement de logiciels pour l'intégration des modèles dans les produits.</a:t>
            </a:r>
          </a:p>
        </p:txBody>
      </p:sp>
      <p:cxnSp>
        <p:nvCxnSpPr>
          <p:cNvPr id="13" name="Conector recto 36">
            <a:extLst>
              <a:ext uri="{FF2B5EF4-FFF2-40B4-BE49-F238E27FC236}">
                <a16:creationId xmlns:a16="http://schemas.microsoft.com/office/drawing/2014/main" id="{ABA3EF5C-17E6-3FEF-B78D-4542401BDF8C}"/>
              </a:ext>
            </a:extLst>
          </p:cNvPr>
          <p:cNvCxnSpPr>
            <a:cxnSpLocks/>
          </p:cNvCxnSpPr>
          <p:nvPr/>
        </p:nvCxnSpPr>
        <p:spPr>
          <a:xfrm>
            <a:off x="222916" y="1722425"/>
            <a:ext cx="4026662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Conector recto 36">
            <a:extLst>
              <a:ext uri="{FF2B5EF4-FFF2-40B4-BE49-F238E27FC236}">
                <a16:creationId xmlns:a16="http://schemas.microsoft.com/office/drawing/2014/main" id="{C1219AB7-3ADE-4885-5355-6C9709225EB4}"/>
              </a:ext>
            </a:extLst>
          </p:cNvPr>
          <p:cNvCxnSpPr>
            <a:cxnSpLocks/>
          </p:cNvCxnSpPr>
          <p:nvPr/>
        </p:nvCxnSpPr>
        <p:spPr>
          <a:xfrm>
            <a:off x="217488" y="3248074"/>
            <a:ext cx="4051046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Cuadro de texto 24">
            <a:extLst>
              <a:ext uri="{FF2B5EF4-FFF2-40B4-BE49-F238E27FC236}">
                <a16:creationId xmlns:a16="http://schemas.microsoft.com/office/drawing/2014/main" id="{BCBDA240-DC9A-6219-7609-22B2A8F92C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1958" y="2419771"/>
            <a:ext cx="2120900" cy="1195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+336 01 02 03 04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votre.nom.prenom@gnail.com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Marseille, France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linkedin.com</a:t>
            </a: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/votre-profil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16" name="Gráfico 15" descr="Marcador">
            <a:extLst>
              <a:ext uri="{FF2B5EF4-FFF2-40B4-BE49-F238E27FC236}">
                <a16:creationId xmlns:a16="http://schemas.microsoft.com/office/drawing/2014/main" id="{F7D1ADF7-6D59-948A-9307-B1D893181CE0}"/>
              </a:ext>
            </a:extLst>
          </p:cNvPr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65443" y="3019654"/>
            <a:ext cx="219710" cy="219710"/>
          </a:xfrm>
          <a:prstGeom prst="rect">
            <a:avLst/>
          </a:prstGeom>
        </p:spPr>
      </p:pic>
      <p:pic>
        <p:nvPicPr>
          <p:cNvPr id="1032" name="Image 13">
            <a:extLst>
              <a:ext uri="{FF2B5EF4-FFF2-40B4-BE49-F238E27FC236}">
                <a16:creationId xmlns:a16="http://schemas.microsoft.com/office/drawing/2014/main" id="{0D33B328-4C89-4101-3B8D-9BFB676534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1857" y="2495826"/>
            <a:ext cx="201613" cy="201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Image 14">
            <a:extLst>
              <a:ext uri="{FF2B5EF4-FFF2-40B4-BE49-F238E27FC236}">
                <a16:creationId xmlns:a16="http://schemas.microsoft.com/office/drawing/2014/main" id="{D100A965-CF64-50F4-41BD-A7EAA06D69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7575" y="2779989"/>
            <a:ext cx="171450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Image 17">
            <a:extLst>
              <a:ext uri="{FF2B5EF4-FFF2-40B4-BE49-F238E27FC236}">
                <a16:creationId xmlns:a16="http://schemas.microsoft.com/office/drawing/2014/main" id="{E1CD72BF-FF52-4ABA-BD16-19CEC83CBC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9787" y="3307579"/>
            <a:ext cx="169863" cy="169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Zone de texte 18">
            <a:extLst>
              <a:ext uri="{FF2B5EF4-FFF2-40B4-BE49-F238E27FC236}">
                <a16:creationId xmlns:a16="http://schemas.microsoft.com/office/drawing/2014/main" id="{D195CB69-BF30-955F-77B4-6D27ADFF92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0298" y="2087078"/>
            <a:ext cx="2144334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Contact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" name="Zone de texte 20">
            <a:extLst>
              <a:ext uri="{FF2B5EF4-FFF2-40B4-BE49-F238E27FC236}">
                <a16:creationId xmlns:a16="http://schemas.microsoft.com/office/drawing/2014/main" id="{BE8E1647-3F3E-7D44-2728-908BCA8F5E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496" y="7824467"/>
            <a:ext cx="2341563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Compétences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9" name="Zone de texte 22">
            <a:extLst>
              <a:ext uri="{FF2B5EF4-FFF2-40B4-BE49-F238E27FC236}">
                <a16:creationId xmlns:a16="http://schemas.microsoft.com/office/drawing/2014/main" id="{105FEE60-283F-BFE0-E4AA-B96B0A6110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731" y="8267036"/>
            <a:ext cx="4029978" cy="1160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Expert en Python et R.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Maîtrise des bases de données SQL et NoSQL.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Expérience avec les </a:t>
            </a:r>
            <a:r>
              <a:rPr lang="fr-FR" sz="105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frameworks</a:t>
            </a: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de machine </a:t>
            </a:r>
            <a:r>
              <a:rPr lang="fr-FR" sz="105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learning</a:t>
            </a: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(</a:t>
            </a:r>
            <a:r>
              <a:rPr lang="fr-FR" sz="105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scikit-learn</a:t>
            </a: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</a:t>
            </a:r>
            <a:r>
              <a:rPr lang="fr-FR" sz="105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TensorFlow</a:t>
            </a: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</a:t>
            </a:r>
            <a:r>
              <a:rPr lang="fr-FR" sz="105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PyTorch</a:t>
            </a: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).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Compétences en visualisation de données (</a:t>
            </a:r>
            <a:r>
              <a:rPr lang="fr-FR" sz="105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Matplotlib</a:t>
            </a: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</a:t>
            </a:r>
            <a:r>
              <a:rPr lang="fr-FR" sz="105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Seaborn</a:t>
            </a: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Tableau).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Gestion de projet agile.</a:t>
            </a:r>
          </a:p>
        </p:txBody>
      </p:sp>
      <p:sp>
        <p:nvSpPr>
          <p:cNvPr id="20" name="Zone de texte 23">
            <a:extLst>
              <a:ext uri="{FF2B5EF4-FFF2-40B4-BE49-F238E27FC236}">
                <a16:creationId xmlns:a16="http://schemas.microsoft.com/office/drawing/2014/main" id="{7A83F3E6-7000-53D6-C737-DC7FA36B9E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598" y="6087983"/>
            <a:ext cx="2056808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Qualités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4" name="Zone de texte 28">
            <a:extLst>
              <a:ext uri="{FF2B5EF4-FFF2-40B4-BE49-F238E27FC236}">
                <a16:creationId xmlns:a16="http://schemas.microsoft.com/office/drawing/2014/main" id="{5A6E7EFC-94C0-7511-64FA-0333E18902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6372" y="3884283"/>
            <a:ext cx="2197811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Formation &amp; Certifications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28" name="Conector recto 36">
            <a:extLst>
              <a:ext uri="{FF2B5EF4-FFF2-40B4-BE49-F238E27FC236}">
                <a16:creationId xmlns:a16="http://schemas.microsoft.com/office/drawing/2014/main" id="{FA4D679F-F883-9AEE-CCF1-73EE3075B7DE}"/>
              </a:ext>
            </a:extLst>
          </p:cNvPr>
          <p:cNvCxnSpPr>
            <a:cxnSpLocks/>
          </p:cNvCxnSpPr>
          <p:nvPr/>
        </p:nvCxnSpPr>
        <p:spPr>
          <a:xfrm>
            <a:off x="226790" y="8173153"/>
            <a:ext cx="4051046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Zone de texte 31">
            <a:extLst>
              <a:ext uri="{FF2B5EF4-FFF2-40B4-BE49-F238E27FC236}">
                <a16:creationId xmlns:a16="http://schemas.microsoft.com/office/drawing/2014/main" id="{8D409EA3-6289-E719-B251-F58CE2A38A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7431" y="4551236"/>
            <a:ext cx="2144334" cy="792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Master en Informatique</a:t>
            </a: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Spécialité Data Science, Université Paris-Dauphine, 2008-2013.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endParaRPr lang="fr-FR" sz="10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Certification Professionnelle en Machine Learning</a:t>
            </a: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Coursera, 2014.</a:t>
            </a:r>
          </a:p>
        </p:txBody>
      </p:sp>
      <p:sp>
        <p:nvSpPr>
          <p:cNvPr id="26" name="Rectangle 27">
            <a:extLst>
              <a:ext uri="{FF2B5EF4-FFF2-40B4-BE49-F238E27FC236}">
                <a16:creationId xmlns:a16="http://schemas.microsoft.com/office/drawing/2014/main" id="{1F12A5C4-5DEF-0572-95A1-D02E6A5F00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7" name="Rectangle 44">
            <a:extLst>
              <a:ext uri="{FF2B5EF4-FFF2-40B4-BE49-F238E27FC236}">
                <a16:creationId xmlns:a16="http://schemas.microsoft.com/office/drawing/2014/main" id="{A8FD9164-1C1E-BABF-9C32-AF221B1D13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725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1" name="Zone de texte 26">
            <a:extLst>
              <a:ext uri="{FF2B5EF4-FFF2-40B4-BE49-F238E27FC236}">
                <a16:creationId xmlns:a16="http://schemas.microsoft.com/office/drawing/2014/main" id="{5884FA14-163B-652C-A3F5-DEC31F4898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7850" y="5932143"/>
            <a:ext cx="2341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Langues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2" name="Zone de texte 27">
            <a:extLst>
              <a:ext uri="{FF2B5EF4-FFF2-40B4-BE49-F238E27FC236}">
                <a16:creationId xmlns:a16="http://schemas.microsoft.com/office/drawing/2014/main" id="{BA8B0CC4-D659-2305-8FC0-1E7AE2D766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1421" y="6330718"/>
            <a:ext cx="2158138" cy="1200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Français (langue maternelle)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Anglais (C1 - Cadre européen commun de référence pour les langues)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Espagnol (B2 - Cadre européen commun de référence pour les langues)</a:t>
            </a:r>
          </a:p>
        </p:txBody>
      </p:sp>
      <p:sp>
        <p:nvSpPr>
          <p:cNvPr id="3" name="Zone de texte 4">
            <a:extLst>
              <a:ext uri="{FF2B5EF4-FFF2-40B4-BE49-F238E27FC236}">
                <a16:creationId xmlns:a16="http://schemas.microsoft.com/office/drawing/2014/main" id="{A98EC837-7F0E-6BA0-E797-5D079FB91DB5}"/>
              </a:ext>
            </a:extLst>
          </p:cNvPr>
          <p:cNvSpPr txBox="1"/>
          <p:nvPr/>
        </p:nvSpPr>
        <p:spPr>
          <a:xfrm>
            <a:off x="147846" y="6586488"/>
            <a:ext cx="4051046" cy="1112286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Esprit analytique fort.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Autonome et proactif.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Excellentes compétences en communication.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Leadership et gestion d'équipe.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Souci du détail et rigueur.</a:t>
            </a:r>
          </a:p>
        </p:txBody>
      </p:sp>
      <p:cxnSp>
        <p:nvCxnSpPr>
          <p:cNvPr id="6" name="Conector recto 36">
            <a:extLst>
              <a:ext uri="{FF2B5EF4-FFF2-40B4-BE49-F238E27FC236}">
                <a16:creationId xmlns:a16="http://schemas.microsoft.com/office/drawing/2014/main" id="{F88D33D4-F28D-E49C-B667-0BF59872BD00}"/>
              </a:ext>
            </a:extLst>
          </p:cNvPr>
          <p:cNvCxnSpPr>
            <a:cxnSpLocks/>
          </p:cNvCxnSpPr>
          <p:nvPr/>
        </p:nvCxnSpPr>
        <p:spPr>
          <a:xfrm>
            <a:off x="207693" y="6444832"/>
            <a:ext cx="4051046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" name="Zone de texte 26">
            <a:extLst>
              <a:ext uri="{FF2B5EF4-FFF2-40B4-BE49-F238E27FC236}">
                <a16:creationId xmlns:a16="http://schemas.microsoft.com/office/drawing/2014/main" id="{807E9A38-EEC5-E3E1-98FE-4C7CA91F1A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8366" y="7531292"/>
            <a:ext cx="2341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Hobbies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" name="Zone de texte 27">
            <a:extLst>
              <a:ext uri="{FF2B5EF4-FFF2-40B4-BE49-F238E27FC236}">
                <a16:creationId xmlns:a16="http://schemas.microsoft.com/office/drawing/2014/main" id="{E7A815B3-9637-6694-77CB-873BD9B937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2066" y="7952107"/>
            <a:ext cx="2158138" cy="1098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Marathon et course à pied.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Echecs.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Volontariat dans une association de promotion de la science auprès des jeunes.</a:t>
            </a:r>
          </a:p>
        </p:txBody>
      </p:sp>
      <p:pic>
        <p:nvPicPr>
          <p:cNvPr id="29" name="Image 28" descr="Une image contenant personne, habits, homme, Blazer&#10;&#10;Description générée automatiquement">
            <a:extLst>
              <a:ext uri="{FF2B5EF4-FFF2-40B4-BE49-F238E27FC236}">
                <a16:creationId xmlns:a16="http://schemas.microsoft.com/office/drawing/2014/main" id="{2948E910-AF0F-206F-E587-5E7CBDD15499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11020" r="21800"/>
          <a:stretch/>
        </p:blipFill>
        <p:spPr>
          <a:xfrm>
            <a:off x="4946904" y="155642"/>
            <a:ext cx="1679121" cy="1678102"/>
          </a:xfrm>
          <a:prstGeom prst="ellips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514232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259" y="689300"/>
            <a:ext cx="6043484" cy="8491464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22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22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22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22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22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220" dirty="0" err="1"/>
              <a:t>Créeruncv.com</a:t>
            </a:r>
            <a:r>
              <a:rPr lang="fr-FR" sz="2220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64818054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533</TotalTime>
  <Words>629</Words>
  <Application>Microsoft Macintosh PowerPoint</Application>
  <PresentationFormat>Format A4 (210 x 297 mm)</PresentationFormat>
  <Paragraphs>85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23</cp:revision>
  <cp:lastPrinted>2022-05-25T13:38:42Z</cp:lastPrinted>
  <dcterms:created xsi:type="dcterms:W3CDTF">2022-05-25T13:38:28Z</dcterms:created>
  <dcterms:modified xsi:type="dcterms:W3CDTF">2023-05-26T09:59:13Z</dcterms:modified>
</cp:coreProperties>
</file>