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91"/>
    <p:restoredTop sz="96327"/>
  </p:normalViewPr>
  <p:slideViewPr>
    <p:cSldViewPr snapToGrid="0" snapToObjects="1" showGuides="1">
      <p:cViewPr varScale="1">
        <p:scale>
          <a:sx n="156" d="100"/>
          <a:sy n="156" d="100"/>
        </p:scale>
        <p:origin x="4768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0070C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Julien LANALYSTE</a:t>
            </a:r>
            <a:endParaRPr lang="fr-FR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br>
              <a:rPr lang="fr-FR" sz="2400" dirty="0"/>
            </a:br>
            <a:endParaRPr lang="fr-FR" sz="2400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28" y="799416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4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Analyst</a:t>
            </a:r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Expérimenté - Expertise en analyse de données, business intelligence et visualisation de données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89" y="2052357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analyst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accompli avec 10 ans d'expérience dans la transformation de données brutes en insights significatifs. Expert dans l'utilisation de techniques quantitatives pour résoudre des problèmes complexes et aider à la prise de décision. Passionné par la découverte de modèles et de tendances pour aider les entreprises à améliorer leur performance.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43" y="1586568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13" y="307054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3628212"/>
            <a:ext cx="4236871" cy="257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 </a:t>
            </a:r>
            <a:r>
              <a:rPr lang="fr-FR" sz="105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Analyst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Analytica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Toulouse, France, 2014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Analyse de grandes bases de données pour fournir des insights d'affaires.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et maintenance de rapports et tableaux de bord pour les décideurs.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des projets de data science pour améliorer la performance de l'entreprise.</a:t>
            </a:r>
          </a:p>
          <a:p>
            <a:pPr algn="l"/>
            <a:endParaRPr lang="fr-FR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 Data </a:t>
            </a:r>
            <a:r>
              <a:rPr lang="fr-FR" sz="105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Analyst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Datasoft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Toulouse, France, 2011-2014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Assistance dans la collecte et l'analyse de données.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de scripts pour automatiser la collecte et le nettoyage de données.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Préparation de rapports périodiques sur les indicateurs clés de performance.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60679" y="1977850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17488" y="3458793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629568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229451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705623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298978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51737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296875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1" y="7773822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836" y="8216391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Esprit analytique et capacité à résoudre des problèmes.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Attention aux détails et précision.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 pour expliquer les résultats d'analyse.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gérer plusieurs projets simultanément.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Curiosité intellectuelle et désir d'apprendre.</a:t>
            </a:r>
          </a:p>
          <a:p>
            <a:br>
              <a:rPr lang="fr-FR" sz="1050" dirty="0"/>
            </a:b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97" y="6167405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08911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33895" y="812250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756065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Statistique et Informatique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Toulouse III - Paul Sabatier, Toulouse, 2006-2011.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endParaRPr lang="fr-FR" sz="1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Certification Professionnelle en Data Science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Coursera, 2012.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6081045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527" y="6479620"/>
            <a:ext cx="2158138" cy="120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(C1 - Cadre européen commun de référence pour les langues)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Espagnol (B1 -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93566" y="6614595"/>
            <a:ext cx="4051046" cy="11122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Maîtrise des langages de programmation Python et 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Expertise en SQL pour la manipulation de bases de données.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avec les outils de business intelligence (Tableau,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PowerBI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en statistiques et en modélisation de données.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des méthodes de machine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learning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33895" y="654930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613" y="790921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814" y="8282979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Echecs et jeux de stratégie.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Course à pied et fitness.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romans de science-fiction.</a:t>
            </a:r>
          </a:p>
        </p:txBody>
      </p:sp>
      <p:pic>
        <p:nvPicPr>
          <p:cNvPr id="29" name="Image 28" descr="Une image contenant Visage humain, personne, habits, homme&#10;&#10;Description générée automatiquement">
            <a:extLst>
              <a:ext uri="{FF2B5EF4-FFF2-40B4-BE49-F238E27FC236}">
                <a16:creationId xmlns:a16="http://schemas.microsoft.com/office/drawing/2014/main" id="{294917DE-F11E-603A-EEAF-0374F6EC2A9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829"/>
          <a:stretch/>
        </p:blipFill>
        <p:spPr>
          <a:xfrm>
            <a:off x="4686108" y="191133"/>
            <a:ext cx="1928860" cy="1861224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653</Words>
  <Application>Microsoft Macintosh PowerPoint</Application>
  <PresentationFormat>Format A4 (210 x 297 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43</cp:revision>
  <cp:lastPrinted>2022-05-25T13:38:42Z</cp:lastPrinted>
  <dcterms:created xsi:type="dcterms:W3CDTF">2022-05-25T13:38:28Z</dcterms:created>
  <dcterms:modified xsi:type="dcterms:W3CDTF">2023-05-26T10:29:49Z</dcterms:modified>
</cp:coreProperties>
</file>