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/>
    <p:restoredTop sz="96327"/>
  </p:normalViewPr>
  <p:slideViewPr>
    <p:cSldViewPr snapToGrid="0" snapToObjects="1" showGuides="1">
      <p:cViewPr>
        <p:scale>
          <a:sx n="224" d="100"/>
          <a:sy n="224" d="100"/>
        </p:scale>
        <p:origin x="552" y="-83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tx2">
              <a:lumMod val="40000"/>
              <a:lumOff val="60000"/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96850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Julien </a:t>
            </a:r>
            <a:r>
              <a:rPr lang="fr-FR" sz="2800" b="1" dirty="0"/>
              <a:t>Sarran-</a:t>
            </a:r>
            <a:r>
              <a:rPr lang="fr-FR" sz="2800" b="1" dirty="0" err="1"/>
              <a:t>Pairet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841372"/>
            <a:ext cx="4292601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/>
              <a:t>Cuisinier : Mon expertise et ma créativité au service de votre restaurant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79148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61" y="1942222"/>
            <a:ext cx="4010235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dirty="0"/>
              <a:t>Issu d'une famille de restaurateurs, devenir cuisinier a été pour moi une évidence. Aujourd'hui, fort d'une expérience de 8 ans, je souhaite contribuer à la réussite de votre restaurant en vous offrant tout mon savoir-faire.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84" y="153264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8" y="2729175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87" y="3153664"/>
            <a:ext cx="4249771" cy="4851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Chef </a:t>
            </a:r>
            <a:r>
              <a:rPr kumimoji="0" lang="fr-FR" altLang="fr-FR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Cusinier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| Honfleur | </a:t>
            </a:r>
            <a:r>
              <a:rPr lang="fr-FR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Oncle </a:t>
            </a:r>
            <a:r>
              <a:rPr lang="fr-FR" sz="14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Scott’s</a:t>
            </a:r>
            <a:endParaRPr lang="fr-FR" sz="1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10- 2018 / 01-2022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Créer une carte de cuisine d'inspiration franco-américaine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Adapter les plats pour la vente à emporter pendant le confinement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Calculer les prix de revient pour chaque élément de la carte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Gérer les contacts avec l'ensemble des fournisseurs et négocier les prix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Trouver des emballages personnalisés et adéquats pour le transport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Chef de partie| Paris | La Tortue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10- 2015 / 01-2018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fr-FR" sz="1100" dirty="0"/>
              <a:t>érer l'élaboration des entrées et le poste des sauces liés au menu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Créer des entrées à la carte en accord avec les produits de saison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Diriger les commis et accueillir les nouveaux entrants dans la brigade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Contrôler la propreté des plans de travail et des réfrigérateurs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Promouvoir la gastronomie normande auprès des touristes à travers la carte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Chef de partie |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Paris | L’</a:t>
            </a:r>
            <a:r>
              <a:rPr kumimoji="0" lang="fr-FR" altLang="fr-FR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Oresto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10- 2010 / 01-2015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Assurer les mises en place pour optimiser le temps de service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Dresser soigneusement les plats chauds et des entrées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Assister le chef pendant de grands services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Faire l'inventaire des stocks dans les chambres froides et l'économat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Vérifier les arrivages journaliers et contrôler les températures.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sz="1100" dirty="0"/>
              <a:t>Faire la plonge selon la fiche technique et utiliser les produits adéquats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07161" y="1900947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09078" y="3094761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Faire preuve de créativité culinaire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Réaliser des plats dans le respect des normes d'hygiène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Élaborer un menu en suivant la saisonnalité des produits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Mener une équipe d'une dizaine de personnes, tous postes confondus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Travailler avec des fournisseurs en circuit court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51" y="6820914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886" y="7214134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Organisé et ponctuel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100" dirty="0"/>
              <a:t>Rigoureux / leader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Créatif</a:t>
            </a:r>
            <a:endParaRPr lang="fr-FR" altLang="fr-FR" sz="11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100" dirty="0"/>
              <a:t>Apte à travailler sous la pression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267" y="81194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225" y="8570925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Randonnées en famille et/ou avec des amis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Pâtisserie sans gluten</a:t>
            </a:r>
            <a:endParaRPr lang="fr-FR" altLang="fr-FR" sz="20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Lecture de romans d'aventures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2" y="8117593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13125" y="8467155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2" y="8565096"/>
            <a:ext cx="4075928" cy="1215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BAC PRO Cuisine - Lycée François Rabelais à IFS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Réalisation de recettes (entrées, plats, desserts)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Techniques de cuisson (four, plaques, friteuse)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Organisation d'un service en conditions réelles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Validation du HACCP 1 pour l'hygiène des locaux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Restauration en anglais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mur, intérieur, souriant&#10;&#10;Description générée automatiquement">
            <a:extLst>
              <a:ext uri="{FF2B5EF4-FFF2-40B4-BE49-F238E27FC236}">
                <a16:creationId xmlns:a16="http://schemas.microsoft.com/office/drawing/2014/main" id="{C83E6016-90E3-88B4-A6C7-99493945B28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742"/>
          <a:stretch/>
        </p:blipFill>
        <p:spPr>
          <a:xfrm>
            <a:off x="4666519" y="453749"/>
            <a:ext cx="1995348" cy="2010023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404</Words>
  <Application>Microsoft Macintosh PowerPoint</Application>
  <PresentationFormat>Format A4 (210 x 297 mm)</PresentationFormat>
  <Paragraphs>60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cp:lastPrinted>2022-05-25T13:38:42Z</cp:lastPrinted>
  <dcterms:created xsi:type="dcterms:W3CDTF">2022-05-25T13:38:28Z</dcterms:created>
  <dcterms:modified xsi:type="dcterms:W3CDTF">2022-07-01T00:05:29Z</dcterms:modified>
</cp:coreProperties>
</file>