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17"/>
    <p:restoredTop sz="96327"/>
  </p:normalViewPr>
  <p:slideViewPr>
    <p:cSldViewPr snapToGrid="0" snapToObjects="1" showGuides="1">
      <p:cViewPr varScale="1">
        <p:scale>
          <a:sx n="160" d="100"/>
          <a:sy n="160" d="100"/>
        </p:scale>
        <p:origin x="2288" y="1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13/07/2022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13/07/2022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13/07/2022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13/07/2022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13/07/2022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13/07/2022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13/07/2022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13/07/2022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1">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Pierre </a:t>
            </a:r>
            <a:r>
              <a:rPr lang="fr-FR" sz="2800" b="1" dirty="0"/>
              <a:t>L’Assure</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3998067"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t>Expert courtier en assurance avec 8 ans d’expérience dans le domaine de l’assurance</a:t>
            </a:r>
          </a:p>
          <a:p>
            <a:br>
              <a:rPr lang="fr-FR" sz="1400"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29201" y="1670852"/>
            <a:ext cx="4010235" cy="78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Courtier en assurance proposant huit solides années d’expérience dans les entreprises en assurance. Aptitudes à la formulation de conseils sur les produits, préparation des offres. Développement des relations avec les autres courtiers. Respect des standards en matière d'assurance. Possibilité d’évolution perpétuelle.</a:t>
            </a:r>
          </a:p>
          <a:p>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35524" y="126127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9103" y="254985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7552" y="2974346"/>
            <a:ext cx="4249771" cy="4383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2019 à aujourd’hui : courtier en assurance-Société X</a:t>
            </a:r>
          </a:p>
          <a:p>
            <a:pPr marL="171450" indent="-171450">
              <a:buFont typeface="Arial" panose="020B0604020202020204" pitchFamily="34" charset="0"/>
              <a:buChar char="•"/>
            </a:pPr>
            <a:r>
              <a:rPr lang="fr-FR" sz="1050" dirty="0"/>
              <a:t>Négociation des clauses de contrat et des conditions tarifaires</a:t>
            </a:r>
          </a:p>
          <a:p>
            <a:pPr marL="171450" indent="-171450">
              <a:buFont typeface="Arial" panose="020B0604020202020204" pitchFamily="34" charset="0"/>
              <a:buChar char="•"/>
            </a:pPr>
            <a:r>
              <a:rPr lang="fr-FR" sz="1050" dirty="0"/>
              <a:t>Rédaction de contrat en vue de répondre à des clauses spécifiques</a:t>
            </a:r>
          </a:p>
          <a:p>
            <a:pPr marL="171450" indent="-171450">
              <a:buFont typeface="Arial" panose="020B0604020202020204" pitchFamily="34" charset="0"/>
              <a:buChar char="•"/>
            </a:pPr>
            <a:r>
              <a:rPr lang="fr-FR" sz="1050" dirty="0"/>
              <a:t>Utilisation de techniques marketing pour le démarchage de clients : appels téléphoniques, publication sur les réseaux sociaux, publipostage…</a:t>
            </a:r>
          </a:p>
          <a:p>
            <a:pPr marL="171450" indent="-171450">
              <a:buFont typeface="Arial" panose="020B0604020202020204" pitchFamily="34" charset="0"/>
              <a:buChar char="•"/>
            </a:pPr>
            <a:r>
              <a:rPr lang="fr-FR" sz="1050" dirty="0"/>
              <a:t>Atteinte des objectifs de production selon les deadlines fixés</a:t>
            </a:r>
          </a:p>
          <a:p>
            <a:endParaRPr lang="fr-FR" sz="1050" dirty="0"/>
          </a:p>
          <a:p>
            <a:r>
              <a:rPr lang="fr-FR" sz="1050" b="1" dirty="0"/>
              <a:t>2016 à 2018 : conseiller en assurance-Société Y</a:t>
            </a:r>
          </a:p>
          <a:p>
            <a:pPr marL="171450" indent="-171450">
              <a:buFont typeface="Arial" panose="020B0604020202020204" pitchFamily="34" charset="0"/>
              <a:buChar char="•"/>
            </a:pPr>
            <a:r>
              <a:rPr lang="fr-FR" sz="1050" dirty="0"/>
              <a:t>Conseils et vente de produits relatifs à l’assurance (automobile, habitation, retraite…)</a:t>
            </a:r>
          </a:p>
          <a:p>
            <a:pPr marL="171450" indent="-171450">
              <a:buFont typeface="Arial" panose="020B0604020202020204" pitchFamily="34" charset="0"/>
              <a:buChar char="•"/>
            </a:pPr>
            <a:r>
              <a:rPr lang="fr-FR" sz="1050" dirty="0"/>
              <a:t>Etoffer la clientèle et la fidéliser</a:t>
            </a:r>
          </a:p>
          <a:p>
            <a:pPr marL="171450" indent="-171450">
              <a:buFont typeface="Arial" panose="020B0604020202020204" pitchFamily="34" charset="0"/>
              <a:buChar char="•"/>
            </a:pPr>
            <a:r>
              <a:rPr lang="fr-FR" sz="1050" dirty="0"/>
              <a:t>Proposer une solution personnalisée à chaque client en fonction de ses besoins</a:t>
            </a:r>
          </a:p>
          <a:p>
            <a:pPr marL="171450" indent="-171450">
              <a:buFont typeface="Arial" panose="020B0604020202020204" pitchFamily="34" charset="0"/>
              <a:buChar char="•"/>
            </a:pPr>
            <a:r>
              <a:rPr lang="fr-FR" sz="1050" dirty="0"/>
              <a:t>Créer un argumentaire de vente en béton pour vanter les produits de l’entreprise</a:t>
            </a:r>
          </a:p>
          <a:p>
            <a:endParaRPr lang="fr-FR" sz="1050" dirty="0"/>
          </a:p>
          <a:p>
            <a:r>
              <a:rPr lang="fr-FR" sz="1050" b="1" dirty="0"/>
              <a:t>2013 à 2016 : agent d’assurance- Société Z</a:t>
            </a:r>
          </a:p>
          <a:p>
            <a:pPr marL="171450" indent="-171450">
              <a:buFont typeface="Arial" panose="020B0604020202020204" pitchFamily="34" charset="0"/>
              <a:buChar char="•"/>
            </a:pPr>
            <a:r>
              <a:rPr lang="fr-FR" sz="1050" dirty="0"/>
              <a:t>Gestion de portefeuille clients et commercialisation des produits en assurance</a:t>
            </a:r>
          </a:p>
          <a:p>
            <a:pPr marL="171450" indent="-171450">
              <a:buFont typeface="Arial" panose="020B0604020202020204" pitchFamily="34" charset="0"/>
              <a:buChar char="•"/>
            </a:pPr>
            <a:r>
              <a:rPr lang="fr-FR" sz="1050" dirty="0"/>
              <a:t>Acquisition de nouveaux clients en utilisant différentes techniques</a:t>
            </a:r>
          </a:p>
          <a:p>
            <a:pPr marL="171450" indent="-171450">
              <a:buFont typeface="Arial" panose="020B0604020202020204" pitchFamily="34" charset="0"/>
              <a:buChar char="•"/>
            </a:pPr>
            <a:r>
              <a:rPr lang="fr-FR" sz="1050" dirty="0"/>
              <a:t>Promouvoir les nouvelles polices d’assurance</a:t>
            </a:r>
          </a:p>
          <a:p>
            <a:pPr marL="171450" indent="-171450">
              <a:buFont typeface="Arial" panose="020B0604020202020204" pitchFamily="34" charset="0"/>
              <a:buChar char="•"/>
            </a:pPr>
            <a:r>
              <a:rPr lang="fr-FR" sz="1050" dirty="0"/>
              <a:t>Conseiller les clients sur les produits</a:t>
            </a:r>
          </a:p>
          <a:p>
            <a:pPr marL="171450" indent="-171450">
              <a:buFont typeface="Arial" panose="020B0604020202020204" pitchFamily="34" charset="0"/>
              <a:buChar char="•"/>
            </a:pPr>
            <a:r>
              <a:rPr lang="fr-FR" sz="1050" dirty="0"/>
              <a:t>Assister les clients dans la bonne marche du contrat d’assurance</a:t>
            </a:r>
          </a:p>
          <a:p>
            <a:pPr marL="171450" indent="-171450">
              <a:buFont typeface="Arial" panose="020B0604020202020204" pitchFamily="34" charset="0"/>
              <a:buChar char="•"/>
            </a:pPr>
            <a:r>
              <a:rPr lang="fr-FR" sz="1050" dirty="0"/>
              <a:t>Rédiger des comptes rendus et les remettre à la hiérarchie</a:t>
            </a:r>
          </a:p>
          <a:p>
            <a:pPr marL="171450" indent="-171450">
              <a:buFont typeface="Arial" panose="020B0604020202020204" pitchFamily="34" charset="0"/>
              <a:buChar char="•"/>
            </a:pPr>
            <a:r>
              <a:rPr lang="fr-FR" sz="1050" dirty="0"/>
              <a:t>Rôle de conseiller des professionnels libéraux</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29201" y="1629577"/>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23643" y="291544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0" y="4987289"/>
            <a:ext cx="2341563" cy="1530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Capable de définir les besoins du client en assurance</a:t>
            </a:r>
          </a:p>
          <a:p>
            <a:pPr marL="171450" indent="-171450">
              <a:buFont typeface="Arial" panose="020B0604020202020204" pitchFamily="34" charset="0"/>
              <a:buChar char="•"/>
            </a:pPr>
            <a:r>
              <a:rPr lang="fr-FR" sz="1050" dirty="0"/>
              <a:t>Aptitude à la collecte et au classement des informations</a:t>
            </a:r>
          </a:p>
          <a:p>
            <a:pPr marL="171450" indent="-171450">
              <a:buFont typeface="Arial" panose="020B0604020202020204" pitchFamily="34" charset="0"/>
              <a:buChar char="•"/>
            </a:pPr>
            <a:r>
              <a:rPr lang="fr-FR" sz="1050" dirty="0"/>
              <a:t>Force de vente et force de persuasion</a:t>
            </a:r>
          </a:p>
          <a:p>
            <a:pPr marL="171450" indent="-171450">
              <a:buFont typeface="Arial" panose="020B0604020202020204" pitchFamily="34" charset="0"/>
              <a:buChar char="•"/>
            </a:pPr>
            <a:r>
              <a:rPr lang="fr-FR" sz="1050" dirty="0"/>
              <a:t>Langues : français et anglais courants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43451" y="6694832"/>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28886" y="7088052"/>
            <a:ext cx="2341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Organisation et rigueur</a:t>
            </a:r>
          </a:p>
          <a:p>
            <a:pPr marL="171450" indent="-171450">
              <a:buFont typeface="Arial" panose="020B0604020202020204" pitchFamily="34" charset="0"/>
              <a:buChar char="•"/>
            </a:pPr>
            <a:r>
              <a:rPr lang="fr-FR" sz="1050" dirty="0"/>
              <a:t>Esprit d’initiative et de synthèse</a:t>
            </a:r>
          </a:p>
          <a:p>
            <a:pPr marL="171450" indent="-171450">
              <a:buFont typeface="Arial" panose="020B0604020202020204" pitchFamily="34" charset="0"/>
              <a:buChar char="•"/>
            </a:pPr>
            <a:r>
              <a:rPr lang="fr-FR" sz="1050" dirty="0"/>
              <a:t>Persévérance et motivation</a:t>
            </a:r>
          </a:p>
          <a:p>
            <a:pPr marL="171450" indent="-171450">
              <a:buFont typeface="Arial" panose="020B0604020202020204" pitchFamily="34" charset="0"/>
              <a:buChar char="•"/>
            </a:pPr>
            <a:r>
              <a:rPr lang="fr-FR" sz="1050" dirty="0"/>
              <a:t>Aptitude à travailler en équipe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16267" y="81194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50225" y="8570925"/>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t>Littérature policière</a:t>
            </a:r>
          </a:p>
          <a:p>
            <a:pPr marL="171450" indent="-171450">
              <a:buFont typeface="Arial" panose="020B0604020202020204" pitchFamily="34" charset="0"/>
              <a:buChar char="•"/>
            </a:pPr>
            <a:r>
              <a:rPr lang="fr-FR" sz="1050" dirty="0"/>
              <a:t>Cinéma d'art et d'essai</a:t>
            </a:r>
          </a:p>
          <a:p>
            <a:pPr marL="171450" indent="-171450">
              <a:buFont typeface="Arial" panose="020B0604020202020204" pitchFamily="34" charset="0"/>
              <a:buChar char="•"/>
            </a:pPr>
            <a:r>
              <a:rPr lang="fr-FR" sz="1050" dirty="0"/>
              <a:t>Pêche à la mouche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22405" y="729329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34568" y="7642861"/>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122405" y="7740801"/>
            <a:ext cx="4075928" cy="1923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1050" b="1" dirty="0">
                <a:latin typeface="+mn-lt"/>
              </a:rPr>
              <a:t>2015 : Master en droit des assurances </a:t>
            </a:r>
            <a:r>
              <a:rPr lang="fr-FR" sz="1050" dirty="0">
                <a:latin typeface="+mn-lt"/>
              </a:rPr>
              <a:t>: cursus ayant pour objectif de former aux divers métiers de l’assurance dans le domaine de la commercialisation, de la souscription, et de la gestion. Formation sur les risques de l’assurance des personnes et des biens.</a:t>
            </a:r>
          </a:p>
          <a:p>
            <a:endParaRPr lang="fr-FR" sz="1050" dirty="0">
              <a:latin typeface="+mn-lt"/>
            </a:endParaRPr>
          </a:p>
          <a:p>
            <a:r>
              <a:rPr lang="fr-FR" sz="1050" b="1" dirty="0">
                <a:latin typeface="+mn-lt"/>
              </a:rPr>
              <a:t>2013 : Licence en commerce </a:t>
            </a:r>
            <a:r>
              <a:rPr lang="fr-FR" sz="1050" dirty="0">
                <a:latin typeface="+mn-lt"/>
              </a:rPr>
              <a:t>: formation diplômante pour former les chargés de clientèle, commerciaux et conseillers clients. Pour former les assistants commerciaux voulant opérer dans le secteur de l’assurance et de la banque.</a:t>
            </a:r>
          </a:p>
          <a:p>
            <a:endParaRPr lang="fr-FR" sz="1050" dirty="0">
              <a:latin typeface="+mn-lt"/>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complet, homme, posant&#10;&#10;Description générée automatiquement">
            <a:extLst>
              <a:ext uri="{FF2B5EF4-FFF2-40B4-BE49-F238E27FC236}">
                <a16:creationId xmlns:a16="http://schemas.microsoft.com/office/drawing/2014/main" id="{6D96814C-9A97-8646-4E30-D2B4A9D8D272}"/>
              </a:ext>
            </a:extLst>
          </p:cNvPr>
          <p:cNvPicPr>
            <a:picLocks noChangeAspect="1"/>
          </p:cNvPicPr>
          <p:nvPr/>
        </p:nvPicPr>
        <p:blipFill rotWithShape="1">
          <a:blip r:embed="rId7"/>
          <a:srcRect l="9970" r="24392"/>
          <a:stretch/>
        </p:blipFill>
        <p:spPr>
          <a:xfrm>
            <a:off x="4572958" y="364597"/>
            <a:ext cx="2023932" cy="2058062"/>
          </a:xfrm>
          <a:prstGeom prst="ellipse">
            <a:avLst/>
          </a:prstGeom>
          <a:ln w="34925">
            <a:solidFill>
              <a:schemeClr val="accent1"/>
            </a:solidFill>
          </a:ln>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330</TotalTime>
  <Words>418</Words>
  <Application>Microsoft Macintosh PowerPoint</Application>
  <PresentationFormat>Format A4 (210 x 297 mm)</PresentationFormat>
  <Paragraphs>52</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21</cp:revision>
  <cp:lastPrinted>2022-05-25T13:38:42Z</cp:lastPrinted>
  <dcterms:created xsi:type="dcterms:W3CDTF">2022-05-25T13:38:28Z</dcterms:created>
  <dcterms:modified xsi:type="dcterms:W3CDTF">2022-07-13T00:21:44Z</dcterms:modified>
</cp:coreProperties>
</file>