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D1D7"/>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07"/>
    <p:restoredTop sz="96327"/>
  </p:normalViewPr>
  <p:slideViewPr>
    <p:cSldViewPr snapToGrid="0" snapToObjects="1" showGuides="1">
      <p:cViewPr varScale="1">
        <p:scale>
          <a:sx n="243" d="100"/>
          <a:sy n="243" d="100"/>
        </p:scale>
        <p:origin x="6976" y="23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01/07/2023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01/07/2023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01/07/2023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01/07/2023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Contrôleur Qualité Expérimenté avec 15 ans d'expérience</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61174" y="1945593"/>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Rigoureux et attentif au détail, je suis un professionnel de la qualité avec une expérience significative de 15 ans. Expert dans l'application des normes et des réglementations de l'industrie, j'ai démontré ma capacité à mener des audits de qualité, à développer et à mettre en œuvre des plans d'amélioration continue.</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39041" y="1574479"/>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61174" y="2934298"/>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74348" y="3356081"/>
            <a:ext cx="4035583" cy="520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Contrôleur Qualité - Société Agroalimentaire A, Paris (2009 - 2016)</a:t>
            </a:r>
            <a:endParaRPr lang="fr-FR" sz="1100" dirty="0"/>
          </a:p>
          <a:p>
            <a:pPr marL="171450" indent="-171450">
              <a:buFont typeface="Arial" panose="020B0604020202020204" pitchFamily="34" charset="0"/>
              <a:buChar char="•"/>
            </a:pPr>
            <a:r>
              <a:rPr lang="fr-FR" sz="1100" dirty="0"/>
              <a:t>Supervisé la mise en place et l'application rigoureuse des normes de qualité pour l'ensemble des lignes de production de l'usine.</a:t>
            </a:r>
          </a:p>
          <a:p>
            <a:pPr marL="171450" indent="-171450">
              <a:buFont typeface="Arial" panose="020B0604020202020204" pitchFamily="34" charset="0"/>
              <a:buChar char="•"/>
            </a:pPr>
            <a:r>
              <a:rPr lang="fr-FR" sz="1100" dirty="0"/>
              <a:t>Effectué des inspections régulières des produits, garantissant la conformité aux normes de qualité, de sécurité et de performance.</a:t>
            </a:r>
          </a:p>
          <a:p>
            <a:pPr marL="171450" indent="-171450">
              <a:buFont typeface="Arial" panose="020B0604020202020204" pitchFamily="34" charset="0"/>
              <a:buChar char="•"/>
            </a:pPr>
            <a:r>
              <a:rPr lang="fr-FR" sz="1100" dirty="0"/>
              <a:t>Travaillé en étroite collaboration avec les équipes de production pour identifier et résoudre les problèmes de qualité, réduisant ainsi les taux de défauts de production de 15%.</a:t>
            </a:r>
          </a:p>
          <a:p>
            <a:pPr marL="171450" indent="-171450">
              <a:buFont typeface="Arial" panose="020B0604020202020204" pitchFamily="34" charset="0"/>
              <a:buChar char="•"/>
            </a:pPr>
            <a:r>
              <a:rPr lang="fr-FR" sz="1100" dirty="0"/>
              <a:t>Assuré le suivi des plaintes des clients et initié des enquêtes pour résoudre les problèmes et améliorer la satisfaction des clients.</a:t>
            </a:r>
          </a:p>
          <a:p>
            <a:pPr marL="171450" indent="-171450">
              <a:buFont typeface="Arial" panose="020B0604020202020204" pitchFamily="34" charset="0"/>
              <a:buChar char="•"/>
            </a:pPr>
            <a:r>
              <a:rPr lang="fr-FR" sz="1100" dirty="0"/>
              <a:t>Formé le personnel de production aux normes et aux procédures de contrôle qualité pour renforcer la culture de la qualité au sein de l'entreprise.</a:t>
            </a:r>
          </a:p>
          <a:p>
            <a:endParaRPr lang="fr-FR" sz="1100" b="1" dirty="0"/>
          </a:p>
          <a:p>
            <a:r>
              <a:rPr lang="fr-FR" sz="1100" b="1" dirty="0"/>
              <a:t>Contrôleur Qualité - Industrie Manufacturière B, Lyon (2017 - 2022)</a:t>
            </a:r>
          </a:p>
          <a:p>
            <a:pPr marL="171450" indent="-171450">
              <a:buFont typeface="Arial" panose="020B0604020202020204" pitchFamily="34" charset="0"/>
              <a:buChar char="•"/>
            </a:pPr>
            <a:r>
              <a:rPr lang="fr-FR" sz="1100" dirty="0"/>
              <a:t>Chargé de l'établissement et du maintien des normes de qualité pour un large éventail de produits manufacturés.</a:t>
            </a:r>
          </a:p>
          <a:p>
            <a:pPr marL="171450" indent="-171450">
              <a:buFont typeface="Arial" panose="020B0604020202020204" pitchFamily="34" charset="0"/>
              <a:buChar char="•"/>
            </a:pPr>
            <a:r>
              <a:rPr lang="fr-FR" sz="1100" dirty="0"/>
              <a:t>Développé et mis en œuvre des processus de contrôle de la qualité qui ont entraîné une diminution de 20% des retours de produits et une amélioration de la satisfaction de la clientèle.</a:t>
            </a:r>
          </a:p>
          <a:p>
            <a:pPr marL="171450" indent="-171450">
              <a:buFont typeface="Arial" panose="020B0604020202020204" pitchFamily="34" charset="0"/>
              <a:buChar char="•"/>
            </a:pPr>
            <a:r>
              <a:rPr lang="fr-FR" sz="1100" dirty="0"/>
              <a:t>Supervisé l'équipe de contrôle de la qualité, assurant une formation adéquate et la réalisation des objectifs.</a:t>
            </a:r>
          </a:p>
          <a:p>
            <a:pPr marL="171450" indent="-171450">
              <a:buFont typeface="Arial" panose="020B0604020202020204" pitchFamily="34" charset="0"/>
              <a:buChar char="•"/>
            </a:pPr>
            <a:r>
              <a:rPr lang="fr-FR" sz="1100" dirty="0"/>
              <a:t>Géré la communication avec les fournisseurs pour s'assurer que les matériaux et les composants répondent aux normes de qualité de l'entreprise.</a:t>
            </a:r>
          </a:p>
          <a:p>
            <a:pPr marL="171450" indent="-171450">
              <a:buFont typeface="Arial" panose="020B0604020202020204" pitchFamily="34" charset="0"/>
              <a:buChar char="•"/>
            </a:pPr>
            <a:r>
              <a:rPr lang="fr-FR" sz="1100" dirty="0"/>
              <a:t>Contribué à la certification ISO 9001 de l'entreprise en aidant à définir et documenter les processus de contrôle qualité.</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24560" y="1918226"/>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47543" y="3287853"/>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67491" y="237867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21487" y="298332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658" y="241564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77" y="274269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911" y="327115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26755" y="195353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53461" y="715539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85554" y="7580623"/>
            <a:ext cx="2259904" cy="1332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Connaissance approfondie des normes de qualité (ISO 9001, ISO 14001)</a:t>
            </a:r>
          </a:p>
          <a:p>
            <a:pPr marL="171450" indent="-171450">
              <a:buFont typeface="Arial" panose="020B0604020202020204" pitchFamily="34" charset="0"/>
              <a:buChar char="•"/>
            </a:pPr>
            <a:r>
              <a:rPr lang="fr-FR" sz="1100" dirty="0"/>
              <a:t>Audit de qualité et compétences en matière d'inspection</a:t>
            </a:r>
          </a:p>
          <a:p>
            <a:pPr marL="171450" indent="-171450">
              <a:buFont typeface="Arial" panose="020B0604020202020204" pitchFamily="34" charset="0"/>
              <a:buChar char="•"/>
            </a:pPr>
            <a:r>
              <a:rPr lang="fr-FR" sz="1100" dirty="0"/>
              <a:t>Expertise en résolution de problèmes et en amélioration continue (Lean, Six Sigma)</a:t>
            </a:r>
          </a:p>
          <a:p>
            <a:pPr marL="171450" indent="-171450">
              <a:buFont typeface="Arial" panose="020B0604020202020204" pitchFamily="34" charset="0"/>
              <a:buChar char="•"/>
            </a:pPr>
            <a:r>
              <a:rPr lang="fr-FR" sz="1100" dirty="0"/>
              <a:t>Connaissance des processus de production et de fabrication</a:t>
            </a:r>
          </a:p>
          <a:p>
            <a:pPr marL="171450" indent="-171450">
              <a:buFont typeface="Arial" panose="020B0604020202020204" pitchFamily="34" charset="0"/>
              <a:buChar char="•"/>
            </a:pPr>
            <a:r>
              <a:rPr lang="fr-FR" sz="1100" dirty="0"/>
              <a:t>Aptitude à l'analyse statistique et à la gestion de projet</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823" y="3648484"/>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26755" y="4108381"/>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Attention aux détails</a:t>
            </a:r>
          </a:p>
          <a:p>
            <a:pPr marL="171450" indent="-171450">
              <a:buFont typeface="Arial" panose="020B0604020202020204" pitchFamily="34" charset="0"/>
              <a:buChar char="•"/>
            </a:pPr>
            <a:r>
              <a:rPr lang="fr-FR" sz="1100" dirty="0"/>
              <a:t>Sens de l'organisation</a:t>
            </a:r>
          </a:p>
          <a:p>
            <a:pPr marL="171450" indent="-171450">
              <a:buFont typeface="Arial" panose="020B0604020202020204" pitchFamily="34" charset="0"/>
              <a:buChar char="•"/>
            </a:pPr>
            <a:r>
              <a:rPr lang="fr-FR" sz="1100" dirty="0"/>
              <a:t>Capacité à travailler sous pression et à respecter des échéances serrées</a:t>
            </a:r>
          </a:p>
          <a:p>
            <a:pPr marL="171450" indent="-171450">
              <a:buFont typeface="Arial" panose="020B0604020202020204" pitchFamily="34" charset="0"/>
              <a:buChar char="•"/>
            </a:pPr>
            <a:r>
              <a:rPr lang="fr-FR" sz="1100" dirty="0"/>
              <a:t>Compétences en communication et en travail d'équipe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583864" y="8595180"/>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616564" y="8936461"/>
            <a:ext cx="406112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89483" y="229912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44198" y="7519851"/>
            <a:ext cx="2208033"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3823" y="4015002"/>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574348" y="9024984"/>
            <a:ext cx="4035583" cy="415498"/>
          </a:xfrm>
          <a:prstGeom prst="rect">
            <a:avLst/>
          </a:prstGeom>
          <a:noFill/>
        </p:spPr>
        <p:txBody>
          <a:bodyPr wrap="square">
            <a:spAutoFit/>
          </a:bodyPr>
          <a:lstStyle/>
          <a:p>
            <a:pPr marL="171450" indent="-171450">
              <a:buFont typeface="Arial" panose="020B0604020202020204" pitchFamily="34" charset="0"/>
              <a:buChar char="•"/>
            </a:pPr>
            <a:r>
              <a:rPr lang="fr-FR" sz="1050" dirty="0"/>
              <a:t>2007 : Master en Assurance Qualité, Université de Bordeaux</a:t>
            </a:r>
          </a:p>
          <a:p>
            <a:pPr marL="171450" indent="-171450">
              <a:buFont typeface="Arial" panose="020B0604020202020204" pitchFamily="34" charset="0"/>
              <a:buChar char="•"/>
            </a:pPr>
            <a:r>
              <a:rPr lang="fr-FR" sz="1050" dirty="0"/>
              <a:t>2005 : Licence en Génie Industriel, Université de Bordeaux</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Jacques</a:t>
            </a:r>
            <a:r>
              <a:rPr lang="fr-FR" sz="2800" b="1" dirty="0"/>
              <a:t> Qualité</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53462" y="5380837"/>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96256" y="571766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82381" y="5803331"/>
            <a:ext cx="2190016" cy="1343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C1 (cadre européen commun de référence pour les langues)</a:t>
            </a:r>
          </a:p>
          <a:p>
            <a:pPr marL="171450" indent="-171450">
              <a:buFont typeface="Arial" panose="020B0604020202020204" pitchFamily="34" charset="0"/>
              <a:buChar char="•"/>
            </a:pPr>
            <a:r>
              <a:rPr lang="fr-FR" sz="1100" dirty="0"/>
              <a:t>Allemand : B2 (cadre européen commun de référence pour les langues)</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704138" y="724531"/>
            <a:ext cx="2430148" cy="982542"/>
          </a:xfrm>
          <a:prstGeom prst="triangle">
            <a:avLst>
              <a:gd name="adj" fmla="val 10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70" y="727"/>
            <a:ext cx="2430148" cy="982542"/>
          </a:xfrm>
          <a:prstGeom prst="triangle">
            <a:avLst>
              <a:gd name="adj" fmla="val 10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8" name="Image 7" descr="Une image contenant personne, Visage humain, bâtiment, sourire&#10;&#10;Description générée automatiquement">
            <a:extLst>
              <a:ext uri="{FF2B5EF4-FFF2-40B4-BE49-F238E27FC236}">
                <a16:creationId xmlns:a16="http://schemas.microsoft.com/office/drawing/2014/main" id="{AA7AA1E9-6C22-D5D1-CF6D-A724D6291502}"/>
              </a:ext>
            </a:extLst>
          </p:cNvPr>
          <p:cNvPicPr>
            <a:picLocks noChangeAspect="1"/>
          </p:cNvPicPr>
          <p:nvPr/>
        </p:nvPicPr>
        <p:blipFill rotWithShape="1">
          <a:blip r:embed="rId7"/>
          <a:srcRect l="33235"/>
          <a:stretch/>
        </p:blipFill>
        <p:spPr>
          <a:xfrm>
            <a:off x="316048" y="154128"/>
            <a:ext cx="1770780" cy="1770252"/>
          </a:xfrm>
          <a:prstGeom prst="ellipse">
            <a:avLst/>
          </a:prstGeom>
          <a:ln w="38100">
            <a:solidFill>
              <a:schemeClr val="bg1"/>
            </a:solidFill>
          </a:ln>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1240</TotalTime>
  <Words>484</Words>
  <Application>Microsoft Macintosh PowerPoint</Application>
  <PresentationFormat>Format A4 (210 x 297 mm)</PresentationFormat>
  <Paragraphs>43</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155</cp:revision>
  <cp:lastPrinted>2022-05-25T13:38:42Z</cp:lastPrinted>
  <dcterms:created xsi:type="dcterms:W3CDTF">2022-05-25T13:38:28Z</dcterms:created>
  <dcterms:modified xsi:type="dcterms:W3CDTF">2023-06-30T23:12:51Z</dcterms:modified>
</cp:coreProperties>
</file>