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7"/>
    <p:restoredTop sz="96327"/>
  </p:normalViewPr>
  <p:slideViewPr>
    <p:cSldViewPr snapToGrid="0" snapToObjects="1" showGuides="1">
      <p:cViewPr varScale="1">
        <p:scale>
          <a:sx n="170" d="100"/>
          <a:sy n="170" d="100"/>
        </p:scale>
        <p:origin x="2680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rgbClr val="7030A0">
              <a:alpha val="2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0" y="122047"/>
            <a:ext cx="3175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Carine CONSEILLER</a:t>
            </a:r>
            <a:endParaRPr lang="fr-FR" sz="2400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28" y="799416"/>
            <a:ext cx="4292601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Conseillère de Vente Expérimentée - Expertise en service client et en techniques de vente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31975" y="605385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77" y="2040096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Professionnelle de la vente avec 10 ans d'expérience, spécialisée dans le domaine du prêt-à-porter haut de gamme. Excellentes compétences en communication et en service client. Passionnée par le conseil aux clients pour les aider à trouver les produits qui répondent le mieux à leurs besoins.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31" y="1574307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54" y="2892823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77" y="3417493"/>
            <a:ext cx="4236871" cy="257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Conseillère de Vente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La Boutique Chic, Marseille, France, 2013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Conseil aux clients sur les produits et les tendances de la mode.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des ventes, du stock et des commandes spéciales.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Formation des nouveaux employés aux politiques de l'entreprise et aux techniques de vente.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Assistante de Vente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Mode et Tendances, Marseille, France, 2010-2013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Assistance aux clients dans le choix des produits.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la caisse et des transactions.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Participation à la mise en place des vitrines et des présentoirs de produits.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59967" y="1965589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17488" y="3248074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1958" y="2624600"/>
            <a:ext cx="2120900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5443" y="3224483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857" y="270065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575" y="298481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787" y="351240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298" y="2291907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01" y="756310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836" y="8005672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communication et en écoute.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Sens du service et orientation client.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travailler en équipe.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Flexibilité et capacité d'adaptation.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Enthousiasme et passion pour la mode.</a:t>
            </a:r>
          </a:p>
          <a:p>
            <a:br>
              <a:rPr lang="fr-FR" sz="1050" dirty="0"/>
            </a:b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3" y="5826619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089112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33895" y="7911789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31" y="4756065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BTS Management des Unités Commerciales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Lycée Thiers, Marseille, 2008-2010.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7770" y="542218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1341" y="5820756"/>
            <a:ext cx="2158138" cy="120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(B2 - Cadre européen commun de référence pour les langues)</a:t>
            </a: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Italien (A2 -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54951" y="6325124"/>
            <a:ext cx="4051046" cy="11122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vente et en service client.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Connaissance des tendances de la mode.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Expérience avec les systèmes de caisse et de gestion de stock.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Compétences en merchandising et en présentation visuelle.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Maîtrise des outils informatiques de base (Word, Excel).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14798" y="6183468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31" y="7203102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2632" y="7576868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Mode et stylisme.</a:t>
            </a: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de romans contemporains.</a:t>
            </a: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Voyage et découverte de nouvelles cultures.</a:t>
            </a:r>
          </a:p>
        </p:txBody>
      </p:sp>
      <p:pic>
        <p:nvPicPr>
          <p:cNvPr id="23" name="Image 22" descr="Une image contenant Visage humain, habits, personne, sourire&#10;&#10;Description générée automatiquement">
            <a:extLst>
              <a:ext uri="{FF2B5EF4-FFF2-40B4-BE49-F238E27FC236}">
                <a16:creationId xmlns:a16="http://schemas.microsoft.com/office/drawing/2014/main" id="{23D29E30-1DCB-5E94-B5EF-9EE73505FBB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4107"/>
          <a:stretch/>
        </p:blipFill>
        <p:spPr>
          <a:xfrm>
            <a:off x="4802250" y="195850"/>
            <a:ext cx="1769639" cy="1782000"/>
          </a:xfrm>
          <a:prstGeom prst="ellipse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</TotalTime>
  <Words>625</Words>
  <Application>Microsoft Macintosh PowerPoint</Application>
  <PresentationFormat>Format A4 (210 x 297 mm)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37</cp:revision>
  <cp:lastPrinted>2022-05-25T13:38:42Z</cp:lastPrinted>
  <dcterms:created xsi:type="dcterms:W3CDTF">2022-05-25T13:38:28Z</dcterms:created>
  <dcterms:modified xsi:type="dcterms:W3CDTF">2023-05-26T10:22:01Z</dcterms:modified>
</cp:coreProperties>
</file>