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0"/>
    <p:restoredTop sz="96327"/>
  </p:normalViewPr>
  <p:slideViewPr>
    <p:cSldViewPr snapToGrid="0" snapToObjects="1" showGuides="1">
      <p:cViewPr>
        <p:scale>
          <a:sx n="170" d="100"/>
          <a:sy n="170" d="100"/>
        </p:scale>
        <p:origin x="4672" y="-31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4">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Sophie CONSEILLERE</a:t>
            </a:r>
            <a:endParaRPr lang="fr-FR" sz="2400" b="0" i="0" dirty="0">
              <a:solidFill>
                <a:srgbClr val="000000"/>
              </a:solidFill>
              <a:effectLst/>
              <a:latin typeface="Calibri" panose="020F0502020204030204" pitchFamily="34" charset="0"/>
            </a:endParaRPr>
          </a:p>
          <a:p>
            <a:br>
              <a:rPr lang="fr-FR" sz="2400" dirty="0"/>
            </a:br>
            <a:endParaRPr lang="fr-FR" sz="2400"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44128" y="1013728"/>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Conseillère en Insertion Professionnelle Expérimentée avec 10 ans d'Expérience Diversifiée</a:t>
            </a: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819697"/>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67613" y="2162025"/>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Fort de 10 ans d'expérience en tant que conseillère en insertion professionnelle, j'ai une solide expertise dans l'accompagnement des personnes en recherche d'emploi et la mise en œuvre de stratégies d'insertion efficaces. Reconnue pour mes compétences en communication, mon empathie et ma capacité à inspirer et à motiver, je suis passionnée par l'aide à autrui pour atteindre ses objectifs professionnels.</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74367" y="1696236"/>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67613" y="328485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77977" y="3842524"/>
            <a:ext cx="4236871" cy="2576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Conseillère en Insertion Professionnelle</a:t>
            </a:r>
            <a:r>
              <a:rPr lang="fr-FR" sz="1050" b="0" i="0" dirty="0">
                <a:solidFill>
                  <a:srgbClr val="000000"/>
                </a:solidFill>
                <a:effectLst/>
                <a:latin typeface="Calibri" panose="020F0502020204030204" pitchFamily="34" charset="0"/>
              </a:rPr>
              <a:t>, Pôle Emploi, Paris (2015 -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Accompagnement des personnes en recherche d'emploi, y compris l'élaboration de plans d'action individualisés.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Mise en œuvre de stratégies d'insertion, y compris des ateliers de formation et de coaching.</a:t>
            </a:r>
          </a:p>
          <a:p>
            <a:pPr algn="l"/>
            <a:endParaRPr lang="fr-FR" sz="1050" b="1"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Assistante de Conseiller en Insertion Professionnelle</a:t>
            </a:r>
            <a:r>
              <a:rPr lang="fr-FR" sz="1050" b="0" i="0" dirty="0">
                <a:solidFill>
                  <a:srgbClr val="000000"/>
                </a:solidFill>
                <a:effectLst/>
                <a:latin typeface="Calibri" panose="020F0502020204030204" pitchFamily="34" charset="0"/>
              </a:rPr>
              <a:t>, Mission Locale, Paris (2011 - 2015)</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Assistance dans l'évaluation des compétences et la mise en relation avec des opportunités d'emploi.</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Participation à la mise en place d'ateliers de préparation à l'emploi.</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49603" y="2087518"/>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17488" y="367310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73601" y="7988134"/>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91836" y="8430703"/>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Empathie et capacité à inspirer et à motiver</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Sens de l'écoute et de l'accompagnement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Patience et persévérance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Adaptabilité et flexibilité</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75297" y="6381717"/>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43034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33895" y="8336820"/>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67431" y="4970377"/>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Master en Sciences de l'Education</a:t>
            </a:r>
            <a:r>
              <a:rPr lang="fr-FR" sz="1000" b="0" i="0" dirty="0">
                <a:solidFill>
                  <a:srgbClr val="000000"/>
                </a:solidFill>
                <a:effectLst/>
                <a:latin typeface="Calibri" panose="020F0502020204030204" pitchFamily="34" charset="0"/>
              </a:rPr>
              <a:t>, Université de Paris (2009-2011)</a:t>
            </a:r>
          </a:p>
          <a:p>
            <a:pPr marL="171450" indent="-171450" algn="l">
              <a:buFont typeface="Arial" panose="020B0604020202020204" pitchFamily="34" charset="0"/>
              <a:buChar char="•"/>
            </a:pPr>
            <a:endParaRPr lang="fr-FR" sz="10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Licence en Psychologie</a:t>
            </a:r>
            <a:r>
              <a:rPr lang="fr-FR" sz="1000" b="0" i="0" dirty="0">
                <a:solidFill>
                  <a:srgbClr val="000000"/>
                </a:solidFill>
                <a:effectLst/>
                <a:latin typeface="Calibri" panose="020F0502020204030204" pitchFamily="34" charset="0"/>
              </a:rPr>
              <a:t>, Université de Paris (2006-2009)</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50776" y="614595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50776" y="6530771"/>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C1 (Cadre Européen Commun de Référence)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Italien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93566" y="6828907"/>
            <a:ext cx="4051046" cy="11122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Accompagnement et coaching en insertion professionnelle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et mise en œuvre de stratégies d'insertion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Évaluation des compétences et des besoins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à l'emploi et techniques de recherche d'emploi</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Communication interpersonnelle</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33895" y="6763621"/>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50775" y="757146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50775" y="7996375"/>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Voyage et découverte de différentes cultures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(littérature de développement personnel)</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Yoga et méditation</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Bénévolat dans des organisations de soutien à l'emploi local</a:t>
            </a:r>
          </a:p>
        </p:txBody>
      </p:sp>
      <p:pic>
        <p:nvPicPr>
          <p:cNvPr id="29" name="Image 28" descr="Une image contenant Visage humain, personne, habits, Cheveux dégradés&#10;&#10;Description générée automatiquement">
            <a:extLst>
              <a:ext uri="{FF2B5EF4-FFF2-40B4-BE49-F238E27FC236}">
                <a16:creationId xmlns:a16="http://schemas.microsoft.com/office/drawing/2014/main" id="{C8C30CC5-B413-8370-21E2-6E0185C55AC7}"/>
              </a:ext>
            </a:extLst>
          </p:cNvPr>
          <p:cNvPicPr>
            <a:picLocks noChangeAspect="1"/>
          </p:cNvPicPr>
          <p:nvPr/>
        </p:nvPicPr>
        <p:blipFill rotWithShape="1">
          <a:blip r:embed="rId7"/>
          <a:srcRect l="34658" r="10550"/>
          <a:stretch/>
        </p:blipFill>
        <p:spPr>
          <a:xfrm>
            <a:off x="4693197" y="214539"/>
            <a:ext cx="1947768" cy="1940400"/>
          </a:xfrm>
          <a:prstGeom prst="ellipse">
            <a:avLst/>
          </a:prstGeom>
          <a:ln w="57150">
            <a:solidFill>
              <a:srgbClr val="0070C0"/>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561</TotalTime>
  <Words>614</Words>
  <Application>Microsoft Macintosh PowerPoint</Application>
  <PresentationFormat>Format A4 (210 x 297 mm)</PresentationFormat>
  <Paragraphs>85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55</cp:revision>
  <cp:lastPrinted>2022-05-25T13:38:42Z</cp:lastPrinted>
  <dcterms:created xsi:type="dcterms:W3CDTF">2022-05-25T13:38:28Z</dcterms:created>
  <dcterms:modified xsi:type="dcterms:W3CDTF">2023-05-30T08:46:37Z</dcterms:modified>
</cp:coreProperties>
</file>