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5"/>
    <p:restoredTop sz="96327"/>
  </p:normalViewPr>
  <p:slideViewPr>
    <p:cSldViewPr snapToGrid="0" snapToObjects="1" showGuides="1">
      <p:cViewPr varScale="1">
        <p:scale>
          <a:sx n="168" d="100"/>
          <a:sy n="168" d="100"/>
        </p:scale>
        <p:origin x="1136" y="20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01/07/2023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01/07/2023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01/07/2023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01/07/2023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Conseiller Clientèle Expérimenté avec 15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61174" y="1945593"/>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Dynamique, rigoureux et </a:t>
            </a:r>
            <a:r>
              <a:rPr lang="fr-FR" sz="1100" dirty="0" err="1"/>
              <a:t>dôté</a:t>
            </a:r>
            <a:r>
              <a:rPr lang="fr-FR" sz="1100" dirty="0"/>
              <a:t> d'un excellent relationnel, je me suis consacré au secteur de la relation clientèle pendant 15 ans. Passionné par le développement de relations solides avec les clients et par l'amélioration de leur expérience, j'ai prouvé ma capacité à identifier et à résoudre des problèmes complexes, à gérer plusieurs tâches simultanément et à surpasser les objectifs de vente.</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39041" y="157447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61174" y="3287271"/>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99212" y="3727479"/>
            <a:ext cx="4035583" cy="4021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Conseiller Clientèle - Banque de France (2009 - 2013)</a:t>
            </a:r>
            <a:endParaRPr lang="fr-FR" sz="1100" dirty="0"/>
          </a:p>
          <a:p>
            <a:pPr marL="171450" indent="-171450">
              <a:buFont typeface="Arial" panose="020B0604020202020204" pitchFamily="34" charset="0"/>
              <a:buChar char="•"/>
            </a:pPr>
            <a:r>
              <a:rPr lang="fr-FR" sz="1100" dirty="0"/>
              <a:t>Responsable de la gestion d'un portefeuille de plus de 300 clients, fournissant des services financiers et des conseils.</a:t>
            </a:r>
          </a:p>
          <a:p>
            <a:pPr marL="171450" indent="-171450">
              <a:buFont typeface="Arial" panose="020B0604020202020204" pitchFamily="34" charset="0"/>
              <a:buChar char="•"/>
            </a:pPr>
            <a:r>
              <a:rPr lang="fr-FR" sz="1100" dirty="0"/>
              <a:t>Développement et mise en œuvre de stratégies pour améliorer la satisfaction de la clientèle et augmenter les ventes de produits financiers.</a:t>
            </a:r>
          </a:p>
          <a:p>
            <a:pPr marL="171450" indent="-171450">
              <a:buFont typeface="Arial" panose="020B0604020202020204" pitchFamily="34" charset="0"/>
              <a:buChar char="•"/>
            </a:pPr>
            <a:r>
              <a:rPr lang="fr-FR" sz="1100" dirty="0"/>
              <a:t>Fourniture d'un service à la clientèle de haute qualité, répondant rapidement aux demandes des clients et résolvant les problèmes.</a:t>
            </a:r>
          </a:p>
          <a:p>
            <a:pPr marL="171450" indent="-171450">
              <a:buFont typeface="Arial" panose="020B0604020202020204" pitchFamily="34" charset="0"/>
              <a:buChar char="•"/>
            </a:pPr>
            <a:r>
              <a:rPr lang="fr-FR" sz="1100" dirty="0"/>
              <a:t>Gestion des plaintes des clients de manière professionnelle, assurant la satisfaction du client et le maintien des relations.</a:t>
            </a:r>
          </a:p>
          <a:p>
            <a:endParaRPr lang="fr-FR" sz="1100" b="1" dirty="0"/>
          </a:p>
          <a:p>
            <a:r>
              <a:rPr lang="fr-FR" sz="1100" b="1" dirty="0"/>
              <a:t>Conseiller Clientèle - Compagnie d'Assurance de Lille (2014 - 2017)</a:t>
            </a:r>
            <a:endParaRPr lang="fr-FR" sz="1100" dirty="0"/>
          </a:p>
          <a:p>
            <a:pPr marL="171450" indent="-171450">
              <a:buFont typeface="Arial" panose="020B0604020202020204" pitchFamily="34" charset="0"/>
              <a:buChar char="•"/>
            </a:pPr>
            <a:r>
              <a:rPr lang="fr-FR" sz="1100" dirty="0"/>
              <a:t>Assistance à plus de 500 clients avec leurs besoins en matière d'assurance, y compris l'évaluation des besoins, la recommandation de politiques et la résolution des problèmes.</a:t>
            </a:r>
          </a:p>
          <a:p>
            <a:pPr marL="171450" indent="-171450">
              <a:buFont typeface="Arial" panose="020B0604020202020204" pitchFamily="34" charset="0"/>
              <a:buChar char="•"/>
            </a:pPr>
            <a:r>
              <a:rPr lang="fr-FR" sz="1100" dirty="0"/>
              <a:t>Atteint et dépassé régulièrement les objectifs de vente en offrant un excellent service à la clientèle et en établissant de solides relations avec les clients.</a:t>
            </a:r>
          </a:p>
          <a:p>
            <a:pPr marL="171450" indent="-171450">
              <a:buFont typeface="Arial" panose="020B0604020202020204" pitchFamily="34" charset="0"/>
              <a:buChar char="•"/>
            </a:pPr>
            <a:r>
              <a:rPr lang="fr-FR" sz="1100" dirty="0"/>
              <a:t>Formation des nouveaux conseillers à la gestion efficace des relations avec les clients et à la vente de produits d'assurance.</a:t>
            </a:r>
          </a:p>
          <a:p>
            <a:pPr marL="171450" indent="-171450">
              <a:buFont typeface="Arial" panose="020B0604020202020204" pitchFamily="34" charset="0"/>
              <a:buChar char="•"/>
            </a:pPr>
            <a:r>
              <a:rPr lang="fr-FR" sz="1100" dirty="0"/>
              <a:t>Maintenue un haut niveau de connaissance des produits d'assurance pour fournir des conseils précis et à jour aux clients.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24560" y="191822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47543" y="364082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67491" y="237867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21487" y="298332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658" y="241564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77" y="274269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911" y="327115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26755" y="195353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2624560" y="7792448"/>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2656653" y="8217678"/>
            <a:ext cx="3978142"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Excellente communication et compétences interpersonnelles</a:t>
            </a:r>
          </a:p>
          <a:p>
            <a:pPr marL="171450" indent="-171450">
              <a:buFont typeface="Arial" panose="020B0604020202020204" pitchFamily="34" charset="0"/>
              <a:buChar char="•"/>
            </a:pPr>
            <a:r>
              <a:rPr lang="fr-FR" sz="1100" dirty="0"/>
              <a:t>Gestion de la relation client</a:t>
            </a:r>
          </a:p>
          <a:p>
            <a:pPr marL="171450" indent="-171450">
              <a:buFont typeface="Arial" panose="020B0604020202020204" pitchFamily="34" charset="0"/>
              <a:buChar char="•"/>
            </a:pPr>
            <a:r>
              <a:rPr lang="fr-FR" sz="1100" dirty="0"/>
              <a:t>Connaissance approfondie des produits et services financiers</a:t>
            </a:r>
          </a:p>
          <a:p>
            <a:pPr marL="171450" indent="-171450">
              <a:buFont typeface="Arial" panose="020B0604020202020204" pitchFamily="34" charset="0"/>
              <a:buChar char="•"/>
            </a:pPr>
            <a:r>
              <a:rPr lang="fr-FR" sz="1100" dirty="0"/>
              <a:t>Aptitude à la résolution de problèmes et à la prise de décisions</a:t>
            </a:r>
          </a:p>
          <a:p>
            <a:pPr marL="171450" indent="-171450">
              <a:buFont typeface="Arial" panose="020B0604020202020204" pitchFamily="34" charset="0"/>
              <a:buChar char="•"/>
            </a:pPr>
            <a:r>
              <a:rPr lang="fr-FR" sz="1100" dirty="0"/>
              <a:t>Connaissance des réglementations bancaires et financières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823" y="364848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26755" y="4108381"/>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Sens de l'écoute et de l'empathie</a:t>
            </a:r>
          </a:p>
          <a:p>
            <a:pPr marL="171450" indent="-171450">
              <a:buFont typeface="Arial" panose="020B0604020202020204" pitchFamily="34" charset="0"/>
              <a:buChar char="•"/>
            </a:pPr>
            <a:r>
              <a:rPr lang="fr-FR" sz="1100" dirty="0"/>
              <a:t>Adaptabilité et flexibilité</a:t>
            </a:r>
          </a:p>
          <a:p>
            <a:pPr marL="171450" indent="-171450">
              <a:buFont typeface="Arial" panose="020B0604020202020204" pitchFamily="34" charset="0"/>
              <a:buChar char="•"/>
            </a:pPr>
            <a:r>
              <a:rPr lang="fr-FR" sz="1100" dirty="0"/>
              <a:t>Capacité à travailler sous pression</a:t>
            </a:r>
          </a:p>
          <a:p>
            <a:pPr marL="171450" indent="-171450">
              <a:buFont typeface="Arial" panose="020B0604020202020204" pitchFamily="34" charset="0"/>
              <a:buChar char="•"/>
            </a:pPr>
            <a:r>
              <a:rPr lang="fr-FR" sz="1100" dirty="0"/>
              <a:t>Sens du détail et organisation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31270" y="6662297"/>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63970" y="7003578"/>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89483" y="229912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715297" y="8156906"/>
            <a:ext cx="3962392"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3823" y="4015002"/>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1754" y="7092101"/>
            <a:ext cx="2298191" cy="1223412"/>
          </a:xfrm>
          <a:prstGeom prst="rect">
            <a:avLst/>
          </a:prstGeom>
          <a:noFill/>
        </p:spPr>
        <p:txBody>
          <a:bodyPr wrap="square">
            <a:spAutoFit/>
          </a:bodyPr>
          <a:lstStyle/>
          <a:p>
            <a:pPr marL="171450" indent="-171450">
              <a:buFont typeface="Arial" panose="020B0604020202020204" pitchFamily="34" charset="0"/>
              <a:buChar char="•"/>
            </a:pPr>
            <a:r>
              <a:rPr lang="fr-FR" sz="1050" dirty="0"/>
              <a:t>2007-2008 : Licence professionnelle Management des Activités Commerciales, Université de Paris</a:t>
            </a:r>
          </a:p>
          <a:p>
            <a:pPr marL="171450" indent="-171450">
              <a:buFont typeface="Arial" panose="020B0604020202020204" pitchFamily="34" charset="0"/>
              <a:buChar char="•"/>
            </a:pPr>
            <a:r>
              <a:rPr lang="fr-FR" sz="1050" dirty="0"/>
              <a:t>2005-2007 : DUT Techniques de Commercialisation, Université de Paris</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Jean</a:t>
            </a:r>
            <a:r>
              <a:rPr lang="fr-FR" sz="2800" b="1" dirty="0"/>
              <a:t> Conseiller</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43823" y="493248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90677" y="527030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76802" y="5355973"/>
            <a:ext cx="2190016" cy="1343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 (cadre européen commun de référence pour les langues)</a:t>
            </a:r>
          </a:p>
          <a:p>
            <a:pPr marL="171450" indent="-171450">
              <a:buFont typeface="Arial" panose="020B0604020202020204" pitchFamily="34" charset="0"/>
              <a:buChar char="•"/>
            </a:pPr>
            <a:r>
              <a:rPr lang="fr-FR" sz="1100" dirty="0"/>
              <a:t>Espagnol : B2 (cadre européen commun de référence pour les langues)</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2" name="Image 21" descr="Une image contenant Visage humain, personne, habits, homme&#10;&#10;Description générée automatiquement">
            <a:extLst>
              <a:ext uri="{FF2B5EF4-FFF2-40B4-BE49-F238E27FC236}">
                <a16:creationId xmlns:a16="http://schemas.microsoft.com/office/drawing/2014/main" id="{9F7FEE8E-4AB2-64CC-1247-B50523A7715F}"/>
              </a:ext>
            </a:extLst>
          </p:cNvPr>
          <p:cNvPicPr>
            <a:picLocks noChangeAspect="1"/>
          </p:cNvPicPr>
          <p:nvPr/>
        </p:nvPicPr>
        <p:blipFill rotWithShape="1">
          <a:blip r:embed="rId7"/>
          <a:srcRect r="33464"/>
          <a:stretch/>
        </p:blipFill>
        <p:spPr>
          <a:xfrm>
            <a:off x="265555" y="110179"/>
            <a:ext cx="1678198" cy="1683467"/>
          </a:xfrm>
          <a:prstGeom prst="ellipse">
            <a:avLst/>
          </a:prstGeom>
          <a:ln w="38100">
            <a:solidFill>
              <a:schemeClr val="accent1"/>
            </a:solidFill>
          </a:ln>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1235</TotalTime>
  <Words>419</Words>
  <Application>Microsoft Macintosh PowerPoint</Application>
  <PresentationFormat>Format A4 (210 x 297 mm)</PresentationFormat>
  <Paragraphs>41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149</cp:revision>
  <cp:lastPrinted>2022-05-25T13:38:42Z</cp:lastPrinted>
  <dcterms:created xsi:type="dcterms:W3CDTF">2022-05-25T13:38:28Z</dcterms:created>
  <dcterms:modified xsi:type="dcterms:W3CDTF">2023-06-30T23:03:48Z</dcterms:modified>
</cp:coreProperties>
</file>