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55"/>
    <p:restoredTop sz="96327"/>
  </p:normalViewPr>
  <p:slideViewPr>
    <p:cSldViewPr snapToGrid="0" snapToObjects="1" showGuides="1">
      <p:cViewPr varScale="1">
        <p:scale>
          <a:sx n="174" d="100"/>
          <a:sy n="174" d="100"/>
        </p:scale>
        <p:origin x="1296"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26/05/2023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26/05/2023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26/05/2023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26/05/2023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rgbClr val="7030A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b="1" i="0" dirty="0">
                <a:solidFill>
                  <a:srgbClr val="000000"/>
                </a:solidFill>
                <a:effectLst/>
                <a:latin typeface="Calibri" panose="020F0502020204030204" pitchFamily="34" charset="0"/>
              </a:rPr>
              <a:t>Alexandre TRAVAUX</a:t>
            </a:r>
            <a:endParaRPr lang="fr-FR" sz="2400"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4128" y="799416"/>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Conducteur de travaux expérimenté - Spécialisation en gestion de projets de construction résidentiels et commerciaux</a:t>
            </a:r>
            <a:endParaRPr lang="fr-FR" sz="1400" dirty="0">
              <a:effectLst/>
              <a:ea typeface="Calibri" panose="020F0502020204030204" pitchFamily="34" charset="0"/>
              <a:cs typeface="Times New Roman" panose="02020603050405020304" pitchFamily="18"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77977" y="2040096"/>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Conducteur de travaux accompli avec 10 ans d'expérience dans la gestion de divers projets de construction. Expert dans le pilotage d'équipes, la gestion de budgets et le respect des délais. Capacité éprouvée à assurer la conformité des projets aux codes du bâtiment et aux normes de sécurité.</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84731" y="1574307"/>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43154" y="2892823"/>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7977" y="3417493"/>
            <a:ext cx="4236871" cy="2576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Conducteur de Travaux</a:t>
            </a:r>
            <a:r>
              <a:rPr lang="fr-FR" sz="1050" b="0" i="0" dirty="0">
                <a:solidFill>
                  <a:srgbClr val="000000"/>
                </a:solidFill>
                <a:effectLst/>
                <a:latin typeface="Calibri" panose="020F0502020204030204" pitchFamily="34" charset="0"/>
              </a:rPr>
              <a:t>, Bâtiment Pro, Lyon, France, 2014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Supervision de la construction de projets résidentiels et commerciaux.</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équipes de travail, des sous-traitants et du budget de construction.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Assurance de la conformité des projets aux réglementations et normes de sécurité.</a:t>
            </a:r>
          </a:p>
          <a:p>
            <a:pPr algn="l"/>
            <a:endParaRPr lang="fr-FR" sz="1050" dirty="0">
              <a:solidFill>
                <a:srgbClr val="000000"/>
              </a:solidFill>
              <a:latin typeface="Calibri" panose="020F0502020204030204" pitchFamily="34" charset="0"/>
            </a:endParaRPr>
          </a:p>
          <a:p>
            <a:pPr algn="l"/>
            <a:r>
              <a:rPr lang="fr-FR" sz="1050" b="1" i="0" dirty="0">
                <a:solidFill>
                  <a:srgbClr val="000000"/>
                </a:solidFill>
                <a:effectLst/>
                <a:latin typeface="Calibri" panose="020F0502020204030204" pitchFamily="34" charset="0"/>
              </a:rPr>
              <a:t>Assistant Conducteur de Travaux</a:t>
            </a:r>
            <a:r>
              <a:rPr lang="fr-FR" sz="1050" b="0" i="0" dirty="0">
                <a:solidFill>
                  <a:srgbClr val="000000"/>
                </a:solidFill>
                <a:effectLst/>
                <a:latin typeface="Calibri" panose="020F0502020204030204" pitchFamily="34" charset="0"/>
              </a:rPr>
              <a:t>, </a:t>
            </a:r>
            <a:r>
              <a:rPr lang="fr-FR" sz="1050" b="0" i="0" dirty="0" err="1">
                <a:solidFill>
                  <a:srgbClr val="000000"/>
                </a:solidFill>
                <a:effectLst/>
                <a:latin typeface="Calibri" panose="020F0502020204030204" pitchFamily="34" charset="0"/>
              </a:rPr>
              <a:t>Constructa</a:t>
            </a:r>
            <a:r>
              <a:rPr lang="fr-FR" sz="1050" b="0" i="0" dirty="0">
                <a:solidFill>
                  <a:srgbClr val="000000"/>
                </a:solidFill>
                <a:effectLst/>
                <a:latin typeface="Calibri" panose="020F0502020204030204" pitchFamily="34" charset="0"/>
              </a:rPr>
              <a:t> Corp, Lyon, France, 2011-2014</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à la planification et à la gestion des projets de construction.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Coordination des fournisseurs et des sous-traitants.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de l'avancement des travaux et rapport à la direction.</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59967" y="1965589"/>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17488" y="3248074"/>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31958" y="2419771"/>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65443" y="3019654"/>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1857" y="249582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97575" y="277998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787" y="3307579"/>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20298" y="2087078"/>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66496" y="7824467"/>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84731" y="8267036"/>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Sens des responsabilités et professionnalisme.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sous pression et à résoudre les problèmes.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et en leadership.</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Précision et attention au détail.</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prendre des décisions rapides et efficaces.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52598" y="6087983"/>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3884283"/>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26790" y="817315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67431" y="4551236"/>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Courier New" panose="02070309020205020404" pitchFamily="49" charset="0"/>
              <a:buChar char="o"/>
            </a:pPr>
            <a:r>
              <a:rPr lang="fr-FR" sz="1000" b="1" i="0" dirty="0">
                <a:solidFill>
                  <a:srgbClr val="000000"/>
                </a:solidFill>
                <a:effectLst/>
                <a:latin typeface="Calibri" panose="020F0502020204030204" pitchFamily="34" charset="0"/>
              </a:rPr>
              <a:t>Master en Génie Civil</a:t>
            </a:r>
            <a:r>
              <a:rPr lang="fr-FR" sz="1000" b="0" i="0" dirty="0">
                <a:solidFill>
                  <a:srgbClr val="000000"/>
                </a:solidFill>
                <a:effectLst/>
                <a:latin typeface="Calibri" panose="020F0502020204030204" pitchFamily="34" charset="0"/>
              </a:rPr>
              <a:t>, École des Ponts ParisTech, Paris, 2006-2011.</a:t>
            </a:r>
          </a:p>
          <a:p>
            <a:pPr marL="171450" indent="-171450" algn="l">
              <a:buFont typeface="Courier New" panose="02070309020205020404" pitchFamily="49" charset="0"/>
              <a:buChar char="o"/>
            </a:pPr>
            <a:endParaRPr lang="fr-FR" sz="1000" dirty="0">
              <a:solidFill>
                <a:srgbClr val="000000"/>
              </a:solidFill>
              <a:latin typeface="Calibri" panose="020F0502020204030204" pitchFamily="34" charset="0"/>
            </a:endParaRPr>
          </a:p>
          <a:p>
            <a:pPr marL="171450" indent="-171450" algn="l">
              <a:buFont typeface="Courier New" panose="02070309020205020404" pitchFamily="49" charset="0"/>
              <a:buChar char="o"/>
            </a:pPr>
            <a:r>
              <a:rPr lang="fr-FR" sz="1000" b="1" i="0" dirty="0">
                <a:solidFill>
                  <a:srgbClr val="000000"/>
                </a:solidFill>
                <a:effectLst/>
                <a:latin typeface="Calibri" panose="020F0502020204030204" pitchFamily="34" charset="0"/>
              </a:rPr>
              <a:t>Certification en Gestion de Projets de Construction</a:t>
            </a:r>
            <a:r>
              <a:rPr lang="fr-FR" sz="1000" b="0" i="0" dirty="0">
                <a:solidFill>
                  <a:srgbClr val="000000"/>
                </a:solidFill>
                <a:effectLst/>
                <a:latin typeface="Calibri" panose="020F0502020204030204" pitchFamily="34" charset="0"/>
              </a:rPr>
              <a:t>, École Chez Soi, 2012.</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613860" y="573408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67431" y="6132663"/>
            <a:ext cx="2158138" cy="1200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Français (langue maternelle)</a:t>
            </a:r>
          </a:p>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Anglais (B2 - Cadre européen commun de référence pour les langues)</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47846" y="6586488"/>
            <a:ext cx="4051046" cy="11122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dirty="0">
                <a:solidFill>
                  <a:srgbClr val="000000"/>
                </a:solidFill>
                <a:latin typeface="Calibri" panose="020F0502020204030204" pitchFamily="34" charset="0"/>
              </a:rPr>
              <a:t>E</a:t>
            </a:r>
            <a:r>
              <a:rPr lang="fr-FR" sz="1050" b="0" i="0" dirty="0">
                <a:solidFill>
                  <a:srgbClr val="000000"/>
                </a:solidFill>
                <a:effectLst/>
                <a:latin typeface="Calibri" panose="020F0502020204030204" pitchFamily="34" charset="0"/>
              </a:rPr>
              <a:t>xpertise en gestion de projets de construction.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Compétences en coordination d'équipes et de sous-traitants.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codes du bâtiment et des normes de sécurité.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logiciels de CAO et de planification de projet (AutoCAD, MS Project).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avec la gestion de budgets.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07693" y="644483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67431" y="699827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21131" y="7419088"/>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Randonnée en montagne.</a:t>
            </a:r>
          </a:p>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Bricolage et restauration de meubles.</a:t>
            </a:r>
          </a:p>
          <a:p>
            <a:pPr marL="171450" indent="-171450" algn="l">
              <a:buFont typeface="Courier New" panose="02070309020205020404" pitchFamily="49" charset="0"/>
              <a:buChar char="o"/>
            </a:pPr>
            <a:r>
              <a:rPr lang="fr-FR" sz="1000" b="0" i="0" dirty="0">
                <a:solidFill>
                  <a:srgbClr val="000000"/>
                </a:solidFill>
                <a:effectLst/>
                <a:latin typeface="Calibri" panose="020F0502020204030204" pitchFamily="34" charset="0"/>
              </a:rPr>
              <a:t>Lecture d'ouvrages sur l'architecture et l'urbanisme.</a:t>
            </a:r>
          </a:p>
        </p:txBody>
      </p:sp>
      <p:pic>
        <p:nvPicPr>
          <p:cNvPr id="29" name="Image 28" descr="Une image contenant personne, Visage humain, bâtiment, sourire&#10;&#10;Description générée automatiquement">
            <a:extLst>
              <a:ext uri="{FF2B5EF4-FFF2-40B4-BE49-F238E27FC236}">
                <a16:creationId xmlns:a16="http://schemas.microsoft.com/office/drawing/2014/main" id="{6AF8AE8C-86B8-C403-5F7F-12B463A9417C}"/>
              </a:ext>
            </a:extLst>
          </p:cNvPr>
          <p:cNvPicPr>
            <a:picLocks noChangeAspect="1"/>
          </p:cNvPicPr>
          <p:nvPr/>
        </p:nvPicPr>
        <p:blipFill rotWithShape="1">
          <a:blip r:embed="rId7"/>
          <a:srcRect l="27351" r="5951"/>
          <a:stretch/>
        </p:blipFill>
        <p:spPr>
          <a:xfrm>
            <a:off x="4850017" y="179060"/>
            <a:ext cx="1670520" cy="1671707"/>
          </a:xfrm>
          <a:prstGeom prst="ellipse">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543</TotalTime>
  <Words>638</Words>
  <Application>Microsoft Macintosh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Courier New</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32</cp:revision>
  <cp:lastPrinted>2022-05-25T13:38:42Z</cp:lastPrinted>
  <dcterms:created xsi:type="dcterms:W3CDTF">2022-05-25T13:38:28Z</dcterms:created>
  <dcterms:modified xsi:type="dcterms:W3CDTF">2023-05-26T10:14:14Z</dcterms:modified>
</cp:coreProperties>
</file>