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8"/>
    <p:restoredTop sz="96327"/>
  </p:normalViewPr>
  <p:slideViewPr>
    <p:cSldViewPr snapToGrid="0" snapToObjects="1" showGuides="1">
      <p:cViewPr>
        <p:scale>
          <a:sx n="125" d="100"/>
          <a:sy n="125" d="100"/>
        </p:scale>
        <p:origin x="3304" y="-2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8038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411346" y="1510793"/>
            <a:ext cx="4446654" cy="1999873"/>
          </a:xfrm>
          <a:prstGeom prst="rect">
            <a:avLst/>
          </a:prstGeom>
          <a:solidFill>
            <a:schemeClr val="bg1">
              <a:lumMod val="50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6" y="675418"/>
            <a:ext cx="4201184" cy="38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Conducteur de train à grande vitesse, 15 ans d'expérience</a:t>
            </a:r>
            <a:endParaRPr lang="fr-FR" dirty="0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6" y="2102357"/>
            <a:ext cx="3954801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Conducteur de  TGV avec 15 ans d'expérience dans le secteur ferroviaire. Expertise en conduite à grande vitesse et gestion optimale des situations d'urgence. Aptitude reconnue à respecter strictement les horaires et à garantir la sécurité des passagers. Je cherche à mettre en valeur mes compétences techniques et mon dévouement à la sécurité des passagers dans un nouveau défi professionnel.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842" y="1607486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504" y="3760348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i="0" u="none" strike="noStrike" cap="none" normalizeH="0" baseline="0" dirty="0">
                <a:ln>
                  <a:solidFill>
                    <a:srgbClr val="7030A0"/>
                  </a:solidFill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i="0" u="none" strike="noStrike" cap="none" normalizeH="0" baseline="0" dirty="0">
              <a:ln>
                <a:solidFill>
                  <a:srgbClr val="7030A0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3299" y="4217548"/>
            <a:ext cx="4171134" cy="484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Conducteur de TGV</a:t>
            </a:r>
            <a:r>
              <a:rPr lang="fr-FR" sz="1100" dirty="0"/>
              <a:t>, SNCF, Paris — 2010-Présent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Responsable de la conduite de TGV sur des lignes nationales et internationales, assurant un transport sûr et en temps voulu pour des milliers de passagers chaque jour.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œuvre de procédures d'urgence strictes en cas de problème technique, contribuant à maintenir un excellent record de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Collaboration étroite avec le centre de contrôle du trafic pour signaler tout incident et assurer une coordination efficace.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Entretien régulier et vérification des systèmes de la locomotive pour garantir leur bon fonctionnement.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des nouveaux conducteurs aux procédures de sécurité et aux opérations de conduite de TGV.</a:t>
            </a:r>
          </a:p>
          <a:p>
            <a:endParaRPr lang="fr-FR" sz="1100" b="1" dirty="0"/>
          </a:p>
          <a:p>
            <a:r>
              <a:rPr lang="fr-FR" sz="1100" b="1" dirty="0"/>
              <a:t>Aide-conducteur de TGV</a:t>
            </a:r>
            <a:r>
              <a:rPr lang="fr-FR" sz="1100" dirty="0"/>
              <a:t>, SNCF, Paris — 2008-2010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Assisté les conducteurs de TGV dans les tâches quotidiennes, y compris la préparation du train pour le départ et l'arrivée.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Réalisation de contrôles de sécurité réguliers pour garantir le bon fonctionnement des systèmes du train.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Assuré une communication efficace avec le centre de contrôle du trafic et d'autres équipes pour résoudre les problèmes rapidement.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Participation à la gestion des situations d'urgence, notamment les évacuations de train.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Acquisition d'une expérience précieuse en matière de conduite de TGV sous supervision.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691126" y="1938871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600044" y="4125934"/>
            <a:ext cx="3976863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2" y="376997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18" y="4259416"/>
            <a:ext cx="2169915" cy="195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Conduite de trains à grande vitesse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procédures de sécurité ferroviaire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Capable de travailler de manière autonome et de prendre des décisions rapides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Entretien et contrôle des systèmes de train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Coordination avec les centres de contrôle du trafic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18" y="624219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80" y="6747204"/>
            <a:ext cx="2341562" cy="1536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Fiable et ponctuel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Souci du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Calme et efficace en situations stressantes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de longues heures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Excellentes compétences en communication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67" y="8396645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63567" y="8737926"/>
            <a:ext cx="211396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8038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8038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142688" y="4123908"/>
            <a:ext cx="2134845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163567" y="6606171"/>
            <a:ext cx="2020833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111553" y="8821627"/>
            <a:ext cx="207284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Certificat de conduite des trains à grande vitesse</a:t>
            </a:r>
            <a:r>
              <a:rPr lang="fr-FR" sz="1050" dirty="0"/>
              <a:t> - Centre de formation de la SNCF, Paris, 2008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B059FED2-D3C1-FA81-CA40-201FCC0E24D0}"/>
              </a:ext>
            </a:extLst>
          </p:cNvPr>
          <p:cNvSpPr/>
          <p:nvPr/>
        </p:nvSpPr>
        <p:spPr>
          <a:xfrm flipV="1">
            <a:off x="3228942" y="2430"/>
            <a:ext cx="3629058" cy="716277"/>
          </a:xfrm>
          <a:prstGeom prst="triangle">
            <a:avLst>
              <a:gd name="adj" fmla="val 75016"/>
            </a:avLst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6" y="208523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Jacques</a:t>
            </a:r>
            <a:r>
              <a:rPr lang="fr-FR" sz="2800" b="1" dirty="0"/>
              <a:t> LETRAIN</a:t>
            </a:r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321" y="8588014"/>
            <a:ext cx="2042644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2711021" y="8929295"/>
            <a:ext cx="386588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31" y="9009801"/>
            <a:ext cx="4132449" cy="84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Photographie ferroviaire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Cyclisme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Bénévolat pour des organisations de protection de l'environnement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D7F5AE-63F1-4B9A-05B9-DAB3288C5B41}"/>
              </a:ext>
            </a:extLst>
          </p:cNvPr>
          <p:cNvSpPr/>
          <p:nvPr/>
        </p:nvSpPr>
        <p:spPr>
          <a:xfrm>
            <a:off x="0" y="0"/>
            <a:ext cx="400050" cy="3510668"/>
          </a:xfrm>
          <a:prstGeom prst="rect">
            <a:avLst/>
          </a:prstGeom>
          <a:solidFill>
            <a:srgbClr val="7030A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Cuadro de texto 24">
            <a:extLst>
              <a:ext uri="{FF2B5EF4-FFF2-40B4-BE49-F238E27FC236}">
                <a16:creationId xmlns:a16="http://schemas.microsoft.com/office/drawing/2014/main" id="{4D9FD0DB-ECE2-DA9D-46C7-9A3CBD77B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" y="140158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D879A010-5295-5E11-1005-67D4E475B103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618" y="734937"/>
            <a:ext cx="219710" cy="219710"/>
          </a:xfrm>
          <a:prstGeom prst="rect">
            <a:avLst/>
          </a:prstGeom>
        </p:spPr>
      </p:pic>
      <p:pic>
        <p:nvPicPr>
          <p:cNvPr id="18" name="Image 13">
            <a:extLst>
              <a:ext uri="{FF2B5EF4-FFF2-40B4-BE49-F238E27FC236}">
                <a16:creationId xmlns:a16="http://schemas.microsoft.com/office/drawing/2014/main" id="{3927E277-C57B-9EEF-CF69-F37929EB3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9" y="16726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4">
            <a:extLst>
              <a:ext uri="{FF2B5EF4-FFF2-40B4-BE49-F238E27FC236}">
                <a16:creationId xmlns:a16="http://schemas.microsoft.com/office/drawing/2014/main" id="{2B15658C-1E73-7588-FB0A-CA6334EC5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08" y="49430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7">
            <a:extLst>
              <a:ext uri="{FF2B5EF4-FFF2-40B4-BE49-F238E27FC236}">
                <a16:creationId xmlns:a16="http://schemas.microsoft.com/office/drawing/2014/main" id="{18B4E02C-B11A-A96F-3877-8DE26877D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42" y="102276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 de texte 28">
            <a:extLst>
              <a:ext uri="{FF2B5EF4-FFF2-40B4-BE49-F238E27FC236}">
                <a16:creationId xmlns:a16="http://schemas.microsoft.com/office/drawing/2014/main" id="{6452FC3D-EC4C-1167-8436-9F460E48F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8479" y="507937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Conector recto 36">
            <a:extLst>
              <a:ext uri="{FF2B5EF4-FFF2-40B4-BE49-F238E27FC236}">
                <a16:creationId xmlns:a16="http://schemas.microsoft.com/office/drawing/2014/main" id="{89E3EB94-183B-334E-1416-1EBC45221843}"/>
              </a:ext>
            </a:extLst>
          </p:cNvPr>
          <p:cNvCxnSpPr>
            <a:cxnSpLocks/>
          </p:cNvCxnSpPr>
          <p:nvPr/>
        </p:nvCxnSpPr>
        <p:spPr>
          <a:xfrm>
            <a:off x="8331179" y="849218"/>
            <a:ext cx="3978702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3AE853F6-723F-47F9-148F-B0495E7B4668}"/>
              </a:ext>
            </a:extLst>
          </p:cNvPr>
          <p:cNvSpPr txBox="1"/>
          <p:nvPr/>
        </p:nvSpPr>
        <p:spPr>
          <a:xfrm>
            <a:off x="8279164" y="932919"/>
            <a:ext cx="403071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: B2 (Maîtrise complète)</a:t>
            </a:r>
          </a:p>
        </p:txBody>
      </p:sp>
      <p:pic>
        <p:nvPicPr>
          <p:cNvPr id="22" name="Image 21" descr="Une image contenant personne, Visage humain, bâtiment, sourire&#10;&#10;Description générée automatiquement">
            <a:extLst>
              <a:ext uri="{FF2B5EF4-FFF2-40B4-BE49-F238E27FC236}">
                <a16:creationId xmlns:a16="http://schemas.microsoft.com/office/drawing/2014/main" id="{F64174DA-A4D1-DFF3-4EAB-7F6D1A430A0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8207"/>
          <a:stretch/>
        </p:blipFill>
        <p:spPr>
          <a:xfrm>
            <a:off x="408069" y="1531129"/>
            <a:ext cx="2129231" cy="197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417</Words>
  <Application>Microsoft Macintosh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63</cp:revision>
  <cp:lastPrinted>2022-05-25T13:38:42Z</cp:lastPrinted>
  <dcterms:created xsi:type="dcterms:W3CDTF">2022-05-25T13:38:28Z</dcterms:created>
  <dcterms:modified xsi:type="dcterms:W3CDTF">2023-07-05T12:27:28Z</dcterms:modified>
</cp:coreProperties>
</file>