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33"/>
    <p:restoredTop sz="96327"/>
  </p:normalViewPr>
  <p:slideViewPr>
    <p:cSldViewPr snapToGrid="0" snapToObjects="1" showGuides="1">
      <p:cViewPr>
        <p:scale>
          <a:sx n="120" d="100"/>
          <a:sy n="120" d="100"/>
        </p:scale>
        <p:origin x="2800" y="-191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05/08/2022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05/08/2022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05/08/2022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05/08/2022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05/08/2022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05/08/2022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05/08/2022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FF0000">
              <a:alpha val="38983"/>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err="1"/>
              <a:t>Alixe</a:t>
            </a:r>
            <a:r>
              <a:rPr lang="fr-FR" sz="2800" dirty="0"/>
              <a:t> </a:t>
            </a:r>
            <a:r>
              <a:rPr lang="fr-FR" sz="2800" b="1" dirty="0"/>
              <a:t>COMPTABILITE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750493"/>
            <a:ext cx="4201184" cy="74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Comptable spécialisée en déclarations fiscales et sociales – 8 ans d’expérience</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04093" y="1821742"/>
            <a:ext cx="410923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i="1" dirty="0"/>
              <a:t>Après avoir suivi des cours de comptabilité dans une école préparatoire pendant trois ans dans ma ville natale, j’ai obtenu mon diplôme de comptabilité et de gestion avec aisance. J’ai trouvé immédiatement un emploi après être partie à </a:t>
            </a:r>
            <a:r>
              <a:rPr lang="fr-FR" sz="1100" i="1" dirty="0" err="1"/>
              <a:t>Paris.Mon</a:t>
            </a:r>
            <a:r>
              <a:rPr lang="fr-FR" sz="1100" i="1" dirty="0"/>
              <a:t> objectif est de devenir expert-comptable.</a:t>
            </a:r>
            <a:endParaRPr lang="fr-FR" sz="1100" dirty="0"/>
          </a:p>
          <a:p>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37394" y="145725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501" y="285331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8902" y="3343900"/>
            <a:ext cx="4173495" cy="3751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200" b="1" dirty="0"/>
              <a:t>07/2016 à actuellement / Comptable indépendante (auto-entrepreneur)</a:t>
            </a:r>
          </a:p>
          <a:p>
            <a:pPr marL="171450" indent="-171450">
              <a:buFont typeface="Arial" panose="020B0604020202020204" pitchFamily="34" charset="0"/>
              <a:buChar char="•"/>
            </a:pPr>
            <a:r>
              <a:rPr lang="fr-FR" sz="1200" dirty="0"/>
              <a:t>Établit des bulletins de paie, des déclarations fiscales comme : TVA, CFE, CVAE, TVS, ainsi que la facturation</a:t>
            </a:r>
          </a:p>
          <a:p>
            <a:pPr marL="171450" indent="-171450">
              <a:buFont typeface="Arial" panose="020B0604020202020204" pitchFamily="34" charset="0"/>
              <a:buChar char="•"/>
            </a:pPr>
            <a:r>
              <a:rPr lang="fr-FR" sz="1200" dirty="0"/>
              <a:t>Prépare pour des PME des comptes annuels ainsi que le suivi comptable de plusieurs clients du cabinet</a:t>
            </a:r>
          </a:p>
          <a:p>
            <a:endParaRPr lang="fr-FR" sz="1200" dirty="0"/>
          </a:p>
          <a:p>
            <a:r>
              <a:rPr lang="fr-FR" sz="1200" b="1" dirty="0"/>
              <a:t>07/2014 – 07/2016 / Comptable, Entreprise DURAND</a:t>
            </a:r>
          </a:p>
          <a:p>
            <a:pPr marL="171450" indent="-171450">
              <a:buFont typeface="Arial" panose="020B0604020202020204" pitchFamily="34" charset="0"/>
              <a:buChar char="•"/>
            </a:pPr>
            <a:r>
              <a:rPr lang="fr-FR" sz="1200" dirty="0"/>
              <a:t>Saisie comptable des factures et fiches de paie des entreprises sur les logiciels API et CIEL</a:t>
            </a:r>
          </a:p>
          <a:p>
            <a:pPr marL="171450" indent="-171450">
              <a:buFont typeface="Arial" panose="020B0604020202020204" pitchFamily="34" charset="0"/>
              <a:buChar char="•"/>
            </a:pPr>
            <a:r>
              <a:rPr lang="fr-FR" sz="1200" dirty="0"/>
              <a:t>Établissement des diverses déclarations sociales Pour l’URSSAF et fiscales pour les impôts</a:t>
            </a:r>
          </a:p>
          <a:p>
            <a:pPr marL="171450" indent="-171450">
              <a:buFont typeface="Arial" panose="020B0604020202020204" pitchFamily="34" charset="0"/>
              <a:buChar char="•"/>
            </a:pPr>
            <a:r>
              <a:rPr lang="fr-FR" sz="1200" dirty="0"/>
              <a:t>Langage SQL</a:t>
            </a:r>
          </a:p>
          <a:p>
            <a:endParaRPr lang="fr-FR" sz="1200" dirty="0"/>
          </a:p>
          <a:p>
            <a:r>
              <a:rPr lang="fr-FR" sz="1200" b="1" dirty="0"/>
              <a:t>7/2011 - 6/2014 / Comptable, Entreprise DUPONT</a:t>
            </a:r>
          </a:p>
          <a:p>
            <a:pPr marL="171450" indent="-171450">
              <a:buFont typeface="Arial" panose="020B0604020202020204" pitchFamily="34" charset="0"/>
              <a:buChar char="•"/>
            </a:pPr>
            <a:r>
              <a:rPr lang="fr-FR" sz="1200" dirty="0"/>
              <a:t>Saisie comptable des factures de la clientèle du cabinet sur le logiciel CIEL</a:t>
            </a:r>
          </a:p>
          <a:p>
            <a:pPr marL="171450" indent="-171450">
              <a:buFont typeface="Arial" panose="020B0604020202020204" pitchFamily="34" charset="0"/>
              <a:buChar char="•"/>
            </a:pPr>
            <a:r>
              <a:rPr lang="fr-FR" sz="1200" dirty="0"/>
              <a:t>Établissement des diverses déclarations sociales et fiscales des entreprises pour les impôts</a:t>
            </a:r>
          </a:p>
          <a:p>
            <a:pPr marL="171450" indent="-171450">
              <a:buFont typeface="Arial" panose="020B0604020202020204" pitchFamily="34" charset="0"/>
              <a:buChar char="•"/>
            </a:pPr>
            <a:r>
              <a:rPr lang="fr-FR" sz="1200" dirty="0"/>
              <a:t>Langage SQL</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84859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041" y="321889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22550" y="2386504"/>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6546" y="2991147"/>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0717" y="242347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9036" y="275051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2970" y="327897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58954" y="197199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5599" y="368315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14761" y="4001288"/>
            <a:ext cx="2285756" cy="2388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Personne rigoureuse, ponctuelle aimant le contact avec la clientèle</a:t>
            </a:r>
          </a:p>
          <a:p>
            <a:pPr marL="171450" indent="-171450">
              <a:buFont typeface="Arial" panose="020B0604020202020204" pitchFamily="34" charset="0"/>
              <a:buChar char="•"/>
            </a:pPr>
            <a:r>
              <a:rPr lang="fr-FR" sz="1100" dirty="0"/>
              <a:t>Très à l’aise avec les chiffres</a:t>
            </a:r>
          </a:p>
          <a:p>
            <a:pPr marL="171450" indent="-171450">
              <a:buFont typeface="Arial" panose="020B0604020202020204" pitchFamily="34" charset="0"/>
              <a:buChar char="•"/>
            </a:pPr>
            <a:r>
              <a:rPr lang="fr-FR" sz="1100" dirty="0"/>
              <a:t>Maîtrise les outils comptables</a:t>
            </a:r>
          </a:p>
          <a:p>
            <a:pPr marL="171450" indent="-171450">
              <a:buFont typeface="Arial" panose="020B0604020202020204" pitchFamily="34" charset="0"/>
              <a:buChar char="•"/>
            </a:pPr>
            <a:r>
              <a:rPr lang="fr-FR" sz="1100" dirty="0"/>
              <a:t>Spécialisée dans la comptabilité fournisseurs</a:t>
            </a:r>
          </a:p>
          <a:p>
            <a:pPr marL="171450" indent="-171450">
              <a:buFont typeface="Arial" panose="020B0604020202020204" pitchFamily="34" charset="0"/>
              <a:buChar char="•"/>
            </a:pPr>
            <a:r>
              <a:rPr lang="fr-FR" sz="1100" dirty="0"/>
              <a:t>Esprit d’analyse et de synthèse permettant d’anticiper les besoins des clients afin de leur répondre très rapidement</a:t>
            </a:r>
          </a:p>
          <a:p>
            <a:pPr marL="171450" indent="-171450">
              <a:buFont typeface="Arial" panose="020B0604020202020204" pitchFamily="34" charset="0"/>
              <a:buChar char="•"/>
            </a:pPr>
            <a:r>
              <a:rPr lang="fr-FR" sz="1100" dirty="0"/>
              <a:t>Esprit d’initiative</a:t>
            </a:r>
          </a:p>
          <a:p>
            <a:pPr marL="171450" indent="-171450">
              <a:buFont typeface="Arial" panose="020B0604020202020204" pitchFamily="34" charset="0"/>
              <a:buChar char="•"/>
            </a:pPr>
            <a:r>
              <a:rPr lang="fr-FR" sz="1100" dirty="0"/>
              <a:t>Bilingue français-anglais, bonnes notions en espagnol (lu et parlé)</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16438" y="639976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86858" y="6751539"/>
            <a:ext cx="2341562" cy="122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Rigueur</a:t>
            </a:r>
          </a:p>
          <a:p>
            <a:pPr marL="171450" indent="-171450">
              <a:buFont typeface="Arial" panose="020B0604020202020204" pitchFamily="34" charset="0"/>
              <a:buChar char="•"/>
            </a:pPr>
            <a:r>
              <a:rPr lang="fr-FR" sz="1100" dirty="0"/>
              <a:t>Maîtrise la gestion des bulletins de paie, des charges sociales et des documents réglementaires</a:t>
            </a:r>
          </a:p>
          <a:p>
            <a:pPr marL="171450" indent="-171450">
              <a:buFont typeface="Arial" panose="020B0604020202020204" pitchFamily="34" charset="0"/>
              <a:buChar char="•"/>
            </a:pPr>
            <a:r>
              <a:rPr lang="fr-FR" sz="1100" dirty="0"/>
              <a:t>Sens accru de l’organisation pour les opérations de vente et d'encaissement</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516437" y="815287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557664" y="8538868"/>
            <a:ext cx="2177931"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100" dirty="0">
                <a:latin typeface="+mn-lt"/>
              </a:rPr>
              <a:t>Je suis passionnée par l’art pictural et son histoire, mais également par les voyages. Je pratique la voile et le raid m’ayant amenée plusieurs fois à aller dans le désert africain pour participer à des missions humanitaires.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2405" y="729329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4568" y="764286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22405" y="7740801"/>
            <a:ext cx="4075928" cy="19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b="1" dirty="0">
                <a:latin typeface="+mn-lt"/>
              </a:rPr>
              <a:t>06/2011 - Obtention du diplôme de comptabilité DCG, à Bordeaux</a:t>
            </a:r>
          </a:p>
          <a:p>
            <a:pPr marL="171450" indent="-171450">
              <a:buFont typeface="Arial" panose="020B0604020202020204" pitchFamily="34" charset="0"/>
              <a:buChar char="•"/>
            </a:pPr>
            <a:endParaRPr lang="fr-FR" sz="1100" b="1" dirty="0">
              <a:latin typeface="+mn-lt"/>
            </a:endParaRPr>
          </a:p>
          <a:p>
            <a:pPr marL="171450" indent="-171450">
              <a:buFont typeface="Arial" panose="020B0604020202020204" pitchFamily="34" charset="0"/>
              <a:buChar char="•"/>
            </a:pPr>
            <a:r>
              <a:rPr lang="fr-FR" sz="1100" b="1" dirty="0">
                <a:latin typeface="+mn-lt"/>
              </a:rPr>
              <a:t>09/2008 - 06/2011 - 3 années d’études pour la préparation au Diplôme de Comptabilité et de Gestion</a:t>
            </a:r>
            <a:br>
              <a:rPr lang="fr-FR" sz="1100" dirty="0">
                <a:latin typeface="+mn-lt"/>
              </a:rPr>
            </a:br>
            <a:r>
              <a:rPr lang="fr-FR" sz="1100" dirty="0">
                <a:latin typeface="+mn-lt"/>
              </a:rPr>
              <a:t>Droit fiscal / Comptabilité / Économie / Connaissance parfaite des logiciels Excel, Outlook, PowerPoint et Word / Maîtrise de Photoshop, Wordpress, </a:t>
            </a:r>
            <a:r>
              <a:rPr lang="fr-FR" sz="1100" dirty="0" err="1">
                <a:latin typeface="+mn-lt"/>
              </a:rPr>
              <a:t>Divi</a:t>
            </a:r>
            <a:endParaRPr lang="fr-FR" sz="1100" dirty="0">
              <a:latin typeface="+mn-lt"/>
            </a:endParaRPr>
          </a:p>
          <a:p>
            <a:pPr marL="171450" indent="-171450">
              <a:buFont typeface="Arial" panose="020B0604020202020204" pitchFamily="34" charset="0"/>
              <a:buChar char="•"/>
            </a:pPr>
            <a:endParaRPr lang="fr-FR" sz="1100" b="1" dirty="0">
              <a:latin typeface="+mn-lt"/>
            </a:endParaRPr>
          </a:p>
          <a:p>
            <a:pPr marL="171450" indent="-171450">
              <a:buFont typeface="Arial" panose="020B0604020202020204" pitchFamily="34" charset="0"/>
              <a:buChar char="•"/>
            </a:pPr>
            <a:r>
              <a:rPr lang="fr-FR" sz="1100" b="1" dirty="0">
                <a:latin typeface="+mn-lt"/>
              </a:rPr>
              <a:t>2011 - Baccalauréat filière économique et sociale obtenu avec mention bien</a:t>
            </a:r>
            <a:endParaRPr lang="fr-FR" sz="1100" dirty="0">
              <a:latin typeface="+mn-lt"/>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mur&#10;&#10;Description générée automatiquement">
            <a:extLst>
              <a:ext uri="{FF2B5EF4-FFF2-40B4-BE49-F238E27FC236}">
                <a16:creationId xmlns:a16="http://schemas.microsoft.com/office/drawing/2014/main" id="{922B343A-6224-5B8A-53C6-EB1B59B46A43}"/>
              </a:ext>
            </a:extLst>
          </p:cNvPr>
          <p:cNvPicPr>
            <a:picLocks noChangeAspect="1"/>
          </p:cNvPicPr>
          <p:nvPr/>
        </p:nvPicPr>
        <p:blipFill rotWithShape="1">
          <a:blip r:embed="rId7"/>
          <a:srcRect l="31133" r="2947"/>
          <a:stretch/>
        </p:blipFill>
        <p:spPr>
          <a:xfrm>
            <a:off x="4737104" y="116704"/>
            <a:ext cx="1721346" cy="1742900"/>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812</TotalTime>
  <Words>412</Words>
  <Application>Microsoft Macintosh PowerPoint</Application>
  <PresentationFormat>Format A4 (210 x 297 mm)</PresentationFormat>
  <Paragraphs>46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36</cp:revision>
  <cp:lastPrinted>2022-05-25T13:38:42Z</cp:lastPrinted>
  <dcterms:created xsi:type="dcterms:W3CDTF">2022-05-25T13:38:28Z</dcterms:created>
  <dcterms:modified xsi:type="dcterms:W3CDTF">2022-08-05T08:50:27Z</dcterms:modified>
</cp:coreProperties>
</file>