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60"/>
    <p:restoredTop sz="96327"/>
  </p:normalViewPr>
  <p:slideViewPr>
    <p:cSldViewPr snapToGrid="0" snapToObjects="1" showGuides="1">
      <p:cViewPr varScale="1">
        <p:scale>
          <a:sx n="111" d="100"/>
          <a:sy n="111" d="100"/>
        </p:scale>
        <p:origin x="4648" y="2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chemeClr val="bg2">
              <a:alpha val="38983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92791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Camille </a:t>
            </a:r>
            <a:r>
              <a:rPr lang="fr-FR" sz="2800" b="1" dirty="0"/>
              <a:t>COMMERCIAL</a:t>
            </a:r>
            <a:br>
              <a:rPr lang="fr-FR" sz="2800" dirty="0"/>
            </a:b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498" y="750492"/>
            <a:ext cx="4201184" cy="672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600" b="1" dirty="0"/>
              <a:t>Commerciale Senior : Experte en stratégie de vente, relations clientèles et négociation</a:t>
            </a:r>
          </a:p>
          <a:p>
            <a:br>
              <a:rPr lang="fr-FR" sz="1600" dirty="0"/>
            </a:br>
            <a:endParaRPr lang="fr-FR" sz="1600" b="1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36649" y="586133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28" y="1854530"/>
            <a:ext cx="4109230" cy="1169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dirty="0"/>
              <a:t>Forte d’une solide expérience dans le secteur commercial, je suis une experte de la relation clientèle et de la négociation. Grâce à mon expertise et à ma vision globale des objectifs à atteindre, je conçois des campagnes commerciales stratégiques performantes et assure la gestion d’équipe avec professionnalisme. J’ambitionne d’assurer une fonction stratégique et stimulante au sein d’une entreprise dynamique, ambitieuse et innovante.</a:t>
            </a:r>
          </a:p>
          <a:p>
            <a:br>
              <a:rPr lang="fr-FR" sz="1000" dirty="0"/>
            </a:br>
            <a:endParaRPr kumimoji="0" lang="fr-FR" altLang="fr-FR" sz="10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4" y="1388962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99" y="2876813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14" y="3313280"/>
            <a:ext cx="4173495" cy="5153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b="1" dirty="0"/>
              <a:t>2017-2020 - Experte en stratégie commerciale – Sanofi Pasteur, Montpellier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Conception et implémentation de la stratégie commerciale générale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Vision globale des enjeux de l’entreprise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Formation et information auprès des responsables d’équipe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Veille de marché et analyse des opportunités commerciales du secteur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Négociation des transactions commerciales importantes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Conseil et participation au sein de groupes de réflexion d’experts commerciaux</a:t>
            </a:r>
          </a:p>
          <a:p>
            <a:endParaRPr lang="fr-FR" sz="1050" dirty="0"/>
          </a:p>
          <a:p>
            <a:r>
              <a:rPr lang="fr-FR" sz="1050" b="1" dirty="0"/>
              <a:t>2012-2017 - Responsable d’une équipe commerciale – Sanofi Pasteur, Montpellier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Maîtrise technique et présentation des produits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Sélection, formation et coaching des délégués commerciaux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Gestion d’équipe : organisation de réunions, planification, plan de formation, entretiens d’évaluation, mobilité, gestion de carrière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Planification stratégique et suivi des résultats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Gestion du portefeuille des key </a:t>
            </a:r>
            <a:r>
              <a:rPr lang="fr-FR" sz="1050" dirty="0" err="1"/>
              <a:t>accounts</a:t>
            </a:r>
            <a:r>
              <a:rPr lang="fr-FR" sz="1050" dirty="0"/>
              <a:t> : négociation, fidélisation, suivi</a:t>
            </a:r>
          </a:p>
          <a:p>
            <a:endParaRPr lang="fr-FR" sz="1050" dirty="0"/>
          </a:p>
          <a:p>
            <a:r>
              <a:rPr lang="fr-FR" sz="1050" b="1" dirty="0"/>
              <a:t>2010-2012 - Technico-commerciale B to B – The </a:t>
            </a:r>
            <a:r>
              <a:rPr lang="fr-FR" sz="1050" b="1" dirty="0" err="1"/>
              <a:t>Kub</a:t>
            </a:r>
            <a:r>
              <a:rPr lang="fr-FR" sz="1050" b="1" dirty="0"/>
              <a:t>, Bordeaux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Commerciale pour une agence de développement d’outils du web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Constitution d’une base de données de prospects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Prospection téléphonique et visites commerciales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Présentation technique des services et des produits commercialisés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Négociation et signature de contrats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Suivi et fidélisation de la relation clients et prospects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38498" y="1780307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02439" y="3242399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550" y="2386504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6546" y="2991147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717" y="2423470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036" y="2750516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970" y="3278975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8954" y="1971991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8954" y="3683160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7932" y="4045381"/>
            <a:ext cx="2353853" cy="1842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Maîtrise de nombreuses techniques de vente et de négociation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Compréhension rapide des aspects techniques d’un produit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Approche psychosociale des comportements de consommation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Ecoute et motivation des collaborateurs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Spécialisation dans les matières RH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8954" y="5915138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4077" y="6277359"/>
            <a:ext cx="2341562" cy="1540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Détermination et persévérance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Professionnalisme, sens du travail bien fait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Capacité d’abstraction et de modélisation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Sens des responsabilités et des engagements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Rigueur et organisation</a:t>
            </a: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4076" y="7872142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7932" y="8261622"/>
            <a:ext cx="2177931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Athlétisme / Peinture artistique / Engagement associatif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05" y="8051470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01168" y="8401032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" name="Image 2" descr="Une image contenant personne, complet, homme, posant&#10;&#10;Description générée automatiquement">
            <a:extLst>
              <a:ext uri="{FF2B5EF4-FFF2-40B4-BE49-F238E27FC236}">
                <a16:creationId xmlns:a16="http://schemas.microsoft.com/office/drawing/2014/main" id="{7E69DE24-4914-0993-BD2B-640ACA33ECE4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6311" r="28086"/>
          <a:stretch/>
        </p:blipFill>
        <p:spPr>
          <a:xfrm>
            <a:off x="4760957" y="162430"/>
            <a:ext cx="1766295" cy="1797050"/>
          </a:xfrm>
          <a:prstGeom prst="ellipse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4094D412-1C67-D7D6-5968-B010D350A74B}"/>
              </a:ext>
            </a:extLst>
          </p:cNvPr>
          <p:cNvSpPr txBox="1"/>
          <p:nvPr/>
        </p:nvSpPr>
        <p:spPr>
          <a:xfrm>
            <a:off x="53663" y="8505728"/>
            <a:ext cx="389281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2009-2010 - </a:t>
            </a:r>
            <a:r>
              <a:rPr lang="fr-FR" sz="10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Bachelor</a:t>
            </a:r>
            <a:r>
              <a:rPr lang="fr-FR" sz="10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Management Relations Clients – Business </a:t>
            </a:r>
            <a:r>
              <a:rPr lang="fr-FR" sz="10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School</a:t>
            </a:r>
            <a:r>
              <a:rPr lang="fr-FR" sz="10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Pau</a:t>
            </a:r>
            <a:br>
              <a:rPr lang="fr-FR" sz="10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0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Spécialisation stratégique dans la gestion de la relation clientèle. </a:t>
            </a:r>
          </a:p>
          <a:p>
            <a:pPr algn="l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2006-2008 - BTS Négociation et Digitalisation de la Relation Client – WIS, Bordeaux</a:t>
            </a:r>
            <a:br>
              <a:rPr lang="fr-FR" sz="10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0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Formation commerciale généraliste, acquisition des techniques de vente et de négociation. </a:t>
            </a:r>
            <a:b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822</TotalTime>
  <Words>413</Words>
  <Application>Microsoft Macintosh PowerPoint</Application>
  <PresentationFormat>Format A4 (210 x 297 mm)</PresentationFormat>
  <Paragraphs>54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40</cp:revision>
  <cp:lastPrinted>2022-05-25T13:38:42Z</cp:lastPrinted>
  <dcterms:created xsi:type="dcterms:W3CDTF">2022-05-25T13:38:28Z</dcterms:created>
  <dcterms:modified xsi:type="dcterms:W3CDTF">2022-08-07T16:49:57Z</dcterms:modified>
</cp:coreProperties>
</file>