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13"/>
    <p:restoredTop sz="96327"/>
  </p:normalViewPr>
  <p:slideViewPr>
    <p:cSldViewPr snapToGrid="0" snapToObjects="1" showGuides="1">
      <p:cViewPr>
        <p:scale>
          <a:sx n="100" d="100"/>
          <a:sy n="100" d="100"/>
        </p:scale>
        <p:origin x="3224" y="14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20/06/2022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20/06/2022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20/06/2022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20/06/2022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20/06/2022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20/06/2022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20/06/2022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20/06/2022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20/06/2022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20/06/2022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20/06/2022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20/06/2022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433123" y="-2"/>
            <a:ext cx="2431225" cy="9906000"/>
          </a:xfrm>
          <a:prstGeom prst="rect">
            <a:avLst/>
          </a:prstGeom>
          <a:solidFill>
            <a:srgbClr val="FDF2EA"/>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149540" y="122047"/>
            <a:ext cx="31750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400" dirty="0"/>
              <a:t>Christophe </a:t>
            </a:r>
            <a:r>
              <a:rPr lang="fr-FR" sz="2400" b="1" dirty="0"/>
              <a:t>WASHNGO</a:t>
            </a:r>
            <a:endParaRPr lang="fr-FR" sz="2400" dirty="0"/>
          </a:p>
          <a:p>
            <a:r>
              <a:rPr lang="fr-FR" sz="2400" dirty="0"/>
              <a:t> </a:t>
            </a:r>
          </a:p>
          <a:p>
            <a:r>
              <a:rPr lang="fr-FR" sz="2400" dirty="0"/>
              <a:t> </a:t>
            </a:r>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17169" y="772782"/>
            <a:ext cx="4292601" cy="474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r>
              <a:rPr lang="fr-FR" dirty="0"/>
              <a:t>Coiffeur Visagiste / 5 ans d’expérience</a:t>
            </a:r>
          </a:p>
        </p:txBody>
      </p:sp>
      <p:sp>
        <p:nvSpPr>
          <p:cNvPr id="8" name="Google Shape;61;p14">
            <a:extLst>
              <a:ext uri="{FF2B5EF4-FFF2-40B4-BE49-F238E27FC236}">
                <a16:creationId xmlns:a16="http://schemas.microsoft.com/office/drawing/2014/main" id="{8FE50E40-D2C0-7736-3371-99996FB4742D}"/>
              </a:ext>
            </a:extLst>
          </p:cNvPr>
          <p:cNvSpPr/>
          <p:nvPr/>
        </p:nvSpPr>
        <p:spPr>
          <a:xfrm>
            <a:off x="231975" y="605385"/>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185858" y="1742178"/>
            <a:ext cx="4223861" cy="86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r>
              <a:rPr lang="fr-FR" sz="900" dirty="0"/>
              <a:t>Coiffeur visagiste spécialisé disposant d'une riche expérience. Professionnel de la beauté possédant 8 années d'expérience dans plusieurs domaines, dont la gestion et la vente. Grande polyvalence en raison de compétences poussées sur les techniques capillaires pour tous les types de cheveux. Expertise en diagnostic de l'état du cheveu et en physionomie du visage pour élaborer la coiffure et les traitements adéquats.</a:t>
            </a: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128785" y="1344277"/>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157641" y="2666867"/>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151632" y="3080542"/>
            <a:ext cx="4236871" cy="3881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Coiffeur Visagiste | Bordeaux | Entreprise A </a:t>
            </a:r>
            <a:endParaRPr lang="fr-FR" sz="1100" dirty="0"/>
          </a:p>
          <a:p>
            <a:r>
              <a:rPr lang="fr-FR" sz="900" b="1" i="1" dirty="0">
                <a:solidFill>
                  <a:schemeClr val="bg1">
                    <a:lumMod val="65000"/>
                  </a:schemeClr>
                </a:solidFill>
              </a:rPr>
              <a:t>10- 2017 / Aujourd’hui</a:t>
            </a:r>
            <a:endParaRPr lang="fr-FR" sz="900" dirty="0">
              <a:solidFill>
                <a:schemeClr val="bg1">
                  <a:lumMod val="65000"/>
                </a:schemeClr>
              </a:solidFill>
            </a:endParaRPr>
          </a:p>
          <a:p>
            <a:pPr marL="171450" lvl="0" indent="-171450">
              <a:buFont typeface="Arial" panose="020B0604020202020204" pitchFamily="34" charset="0"/>
              <a:buChar char="•"/>
            </a:pPr>
            <a:r>
              <a:rPr lang="fr-FR" sz="900" dirty="0"/>
              <a:t>Expérience enrichissante offrant un contact privilégié avec la clientèle. </a:t>
            </a:r>
          </a:p>
          <a:p>
            <a:pPr marL="171450" lvl="0" indent="-171450">
              <a:buFont typeface="Arial" panose="020B0604020202020204" pitchFamily="34" charset="0"/>
              <a:buChar char="•"/>
            </a:pPr>
            <a:r>
              <a:rPr lang="fr-FR" sz="900" dirty="0"/>
              <a:t>Prise en charge bienveillante, apprentissage de la fidélisation des clients et application de techniques de marketing pour la vente de produits et de services capillaires. </a:t>
            </a:r>
          </a:p>
          <a:p>
            <a:pPr marL="171450" lvl="0" indent="-171450">
              <a:buFont typeface="Arial" panose="020B0604020202020204" pitchFamily="34" charset="0"/>
              <a:buChar char="•"/>
            </a:pPr>
            <a:r>
              <a:rPr lang="fr-FR" sz="900" dirty="0"/>
              <a:t>Acquisition de la gestion financière et des tâches administratives. Analyse du type de cheveux et des soins capillaires à apporter pour plus de 10 clients par jour.</a:t>
            </a:r>
          </a:p>
          <a:p>
            <a:r>
              <a:rPr lang="fr-FR" sz="900" dirty="0"/>
              <a:t> </a:t>
            </a:r>
          </a:p>
          <a:p>
            <a:r>
              <a:rPr lang="fr-FR" sz="1100" b="1" dirty="0"/>
              <a:t>Coiffeur Visagiste | Lyon | Entreprise B </a:t>
            </a:r>
            <a:endParaRPr lang="fr-FR" sz="1100" dirty="0"/>
          </a:p>
          <a:p>
            <a:r>
              <a:rPr lang="fr-FR" sz="900" b="1" i="1" dirty="0">
                <a:solidFill>
                  <a:schemeClr val="bg1">
                    <a:lumMod val="65000"/>
                  </a:schemeClr>
                </a:solidFill>
              </a:rPr>
              <a:t>06- 2014 / 10-2017</a:t>
            </a:r>
            <a:endParaRPr lang="fr-FR" sz="900" dirty="0">
              <a:solidFill>
                <a:schemeClr val="bg1">
                  <a:lumMod val="65000"/>
                </a:schemeClr>
              </a:solidFill>
            </a:endParaRPr>
          </a:p>
          <a:p>
            <a:pPr marL="171450" lvl="0" indent="-171450">
              <a:buFont typeface="Arial" panose="020B0604020202020204" pitchFamily="34" charset="0"/>
              <a:buChar char="•"/>
            </a:pPr>
            <a:r>
              <a:rPr lang="fr-FR" sz="900" dirty="0"/>
              <a:t>Évolution professionnelle au sein d'un salon prestigieux accueillant des mannequins pour des magazines renommés. </a:t>
            </a:r>
          </a:p>
          <a:p>
            <a:pPr marL="171450" lvl="0" indent="-171450">
              <a:buFont typeface="Arial" panose="020B0604020202020204" pitchFamily="34" charset="0"/>
              <a:buChar char="•"/>
            </a:pPr>
            <a:r>
              <a:rPr lang="fr-FR" sz="900" dirty="0"/>
              <a:t>Liberté créative maniée pour dévoiler une originalité sublime. </a:t>
            </a:r>
          </a:p>
          <a:p>
            <a:pPr marL="171450" lvl="0" indent="-171450">
              <a:buFont typeface="Arial" panose="020B0604020202020204" pitchFamily="34" charset="0"/>
              <a:buChar char="•"/>
            </a:pPr>
            <a:r>
              <a:rPr lang="fr-FR" sz="900" dirty="0"/>
              <a:t>Apprentissage de la gestion du stress à l’aide d’un travail très exigeant. </a:t>
            </a:r>
          </a:p>
          <a:p>
            <a:pPr marL="171450" lvl="0" indent="-171450">
              <a:buFont typeface="Arial" panose="020B0604020202020204" pitchFamily="34" charset="0"/>
              <a:buChar char="•"/>
            </a:pPr>
            <a:r>
              <a:rPr lang="fr-FR" sz="900" dirty="0"/>
              <a:t>Gestes techniques très variés : conception de coupes sensationnelles, réalisation de couleurs et mèches, balayages, pose d'extensions, création d'une frange, tresses, etc.</a:t>
            </a:r>
          </a:p>
          <a:p>
            <a:r>
              <a:rPr lang="fr-FR" sz="900" dirty="0"/>
              <a:t> </a:t>
            </a:r>
          </a:p>
          <a:p>
            <a:r>
              <a:rPr lang="fr-FR" sz="1100" b="1" dirty="0"/>
              <a:t>Coiffeur en alternance | Paris | Entreprise C </a:t>
            </a:r>
            <a:endParaRPr lang="fr-FR" sz="1100" dirty="0"/>
          </a:p>
          <a:p>
            <a:r>
              <a:rPr lang="fr-FR" sz="900" b="1" i="1" dirty="0">
                <a:solidFill>
                  <a:schemeClr val="bg1">
                    <a:lumMod val="65000"/>
                  </a:schemeClr>
                </a:solidFill>
              </a:rPr>
              <a:t>06- 2012 / 09/2012</a:t>
            </a:r>
            <a:endParaRPr lang="fr-FR" sz="900" dirty="0">
              <a:solidFill>
                <a:schemeClr val="bg1">
                  <a:lumMod val="65000"/>
                </a:schemeClr>
              </a:solidFill>
            </a:endParaRPr>
          </a:p>
          <a:p>
            <a:pPr marL="171450" lvl="0" indent="-171450">
              <a:buFont typeface="Arial" panose="020B0604020202020204" pitchFamily="34" charset="0"/>
              <a:buChar char="•"/>
            </a:pPr>
            <a:r>
              <a:rPr lang="fr-FR" sz="900" dirty="0"/>
              <a:t>Premiers pas dans le métier de coiffeur dans un petit salon familial. Réalisation de coupes et brushing. </a:t>
            </a:r>
          </a:p>
          <a:p>
            <a:pPr marL="171450" lvl="0" indent="-171450">
              <a:buFont typeface="Arial" panose="020B0604020202020204" pitchFamily="34" charset="0"/>
              <a:buChar char="•"/>
            </a:pPr>
            <a:r>
              <a:rPr lang="fr-FR" sz="900" dirty="0"/>
              <a:t>Découverte de la technique de coloration sous la guidance du gérant du salon. </a:t>
            </a:r>
          </a:p>
          <a:p>
            <a:pPr marL="171450" lvl="0" indent="-171450">
              <a:buFont typeface="Arial" panose="020B0604020202020204" pitchFamily="34" charset="0"/>
              <a:buChar char="•"/>
            </a:pPr>
            <a:r>
              <a:rPr lang="fr-FR" sz="900" dirty="0"/>
              <a:t>Acquisition du processus de sélection des soins capillaires adaptés au client. </a:t>
            </a:r>
          </a:p>
          <a:p>
            <a:pPr marL="171450" lvl="0" indent="-171450">
              <a:buFont typeface="Arial" panose="020B0604020202020204" pitchFamily="34" charset="0"/>
              <a:buChar char="•"/>
            </a:pPr>
            <a:r>
              <a:rPr lang="fr-FR" sz="900" dirty="0"/>
              <a:t>Accueil de la clientèle et gestion des prises de rendez-vous.</a:t>
            </a: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31975" y="1697271"/>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46036" y="3023801"/>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837908" y="2711071"/>
            <a:ext cx="2120900"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4571393" y="3310954"/>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7807" y="2787126"/>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3525" y="3071289"/>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05737" y="3598879"/>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4526248" y="2378378"/>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4516437" y="3917220"/>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4504409" y="4229543"/>
            <a:ext cx="2219649" cy="1510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lvl="0" indent="-171450">
              <a:buFont typeface="Arial" panose="020B0604020202020204" pitchFamily="34" charset="0"/>
              <a:buChar char="•"/>
            </a:pPr>
            <a:r>
              <a:rPr lang="fr-FR" sz="1000" dirty="0"/>
              <a:t>Excellent relationnel avec les clients et les collègues</a:t>
            </a:r>
          </a:p>
          <a:p>
            <a:pPr marL="171450" lvl="0" indent="-171450">
              <a:buFont typeface="Arial" panose="020B0604020202020204" pitchFamily="34" charset="0"/>
              <a:buChar char="•"/>
            </a:pPr>
            <a:r>
              <a:rPr lang="fr-FR" sz="1000" dirty="0"/>
              <a:t>Diagnostic capillaire et analyse de la physionomie du client</a:t>
            </a:r>
          </a:p>
          <a:p>
            <a:pPr marL="171450" lvl="0" indent="-171450">
              <a:buFont typeface="Arial" panose="020B0604020202020204" pitchFamily="34" charset="0"/>
              <a:buChar char="•"/>
            </a:pPr>
            <a:r>
              <a:rPr lang="fr-FR" sz="1000" dirty="0"/>
              <a:t>Maîtrise du rasage</a:t>
            </a:r>
          </a:p>
          <a:p>
            <a:pPr marL="171450" lvl="0" indent="-171450">
              <a:buFont typeface="Arial" panose="020B0604020202020204" pitchFamily="34" charset="0"/>
              <a:buChar char="•"/>
            </a:pPr>
            <a:r>
              <a:rPr lang="fr-FR" sz="1000" dirty="0"/>
              <a:t>Maîtrise de la coupe aux ciseaux</a:t>
            </a:r>
          </a:p>
          <a:p>
            <a:pPr marL="171450" lvl="0" indent="-171450">
              <a:buFont typeface="Arial" panose="020B0604020202020204" pitchFamily="34" charset="0"/>
              <a:buChar char="•"/>
            </a:pPr>
            <a:r>
              <a:rPr lang="fr-FR" sz="1000" dirty="0"/>
              <a:t>Connaissance de la composition chimique des produits</a:t>
            </a: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4534813" y="5653819"/>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21" name="Zone de texte 25">
            <a:extLst>
              <a:ext uri="{FF2B5EF4-FFF2-40B4-BE49-F238E27FC236}">
                <a16:creationId xmlns:a16="http://schemas.microsoft.com/office/drawing/2014/main" id="{989F5D8F-E3E9-7240-6BFB-66B900ACFCA7}"/>
              </a:ext>
            </a:extLst>
          </p:cNvPr>
          <p:cNvSpPr txBox="1">
            <a:spLocks noChangeArrowheads="1"/>
          </p:cNvSpPr>
          <p:nvPr/>
        </p:nvSpPr>
        <p:spPr bwMode="auto">
          <a:xfrm>
            <a:off x="4516437" y="5988783"/>
            <a:ext cx="2341563" cy="106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lvl="0" indent="-171450">
              <a:buFont typeface="Arial" panose="020B0604020202020204" pitchFamily="34" charset="0"/>
              <a:buChar char="•"/>
            </a:pPr>
            <a:r>
              <a:rPr lang="fr-FR" sz="1000" dirty="0"/>
              <a:t>La créativité</a:t>
            </a:r>
          </a:p>
          <a:p>
            <a:pPr marL="171450" lvl="0" indent="-171450">
              <a:buFont typeface="Arial" panose="020B0604020202020204" pitchFamily="34" charset="0"/>
              <a:buChar char="•"/>
            </a:pPr>
            <a:r>
              <a:rPr lang="fr-FR" sz="1000" dirty="0"/>
              <a:t>L'esprit d'équipe</a:t>
            </a:r>
          </a:p>
          <a:p>
            <a:pPr marL="171450" lvl="0" indent="-171450">
              <a:buFont typeface="Arial" panose="020B0604020202020204" pitchFamily="34" charset="0"/>
              <a:buChar char="•"/>
            </a:pPr>
            <a:r>
              <a:rPr lang="fr-FR" sz="1000" dirty="0"/>
              <a:t>L'autonomie</a:t>
            </a:r>
          </a:p>
          <a:p>
            <a:pPr marL="171450" lvl="0" indent="-171450">
              <a:buFont typeface="Arial" panose="020B0604020202020204" pitchFamily="34" charset="0"/>
              <a:buChar char="•"/>
            </a:pPr>
            <a:r>
              <a:rPr lang="fr-FR" sz="1000" dirty="0"/>
              <a:t>Le dynamisme</a:t>
            </a:r>
          </a:p>
          <a:p>
            <a:pPr marL="171450" lvl="0" indent="-171450">
              <a:buFont typeface="Arial" panose="020B0604020202020204" pitchFamily="34" charset="0"/>
              <a:buChar char="•"/>
            </a:pPr>
            <a:r>
              <a:rPr lang="fr-FR" sz="1000" dirty="0"/>
              <a:t>La rigueur</a:t>
            </a:r>
          </a:p>
        </p:txBody>
      </p:sp>
      <p:sp>
        <p:nvSpPr>
          <p:cNvPr id="22" name="Zone de texte 26">
            <a:extLst>
              <a:ext uri="{FF2B5EF4-FFF2-40B4-BE49-F238E27FC236}">
                <a16:creationId xmlns:a16="http://schemas.microsoft.com/office/drawing/2014/main" id="{B35B3DAA-2E87-E1D8-2CD4-B1C8C5166C74}"/>
              </a:ext>
            </a:extLst>
          </p:cNvPr>
          <p:cNvSpPr txBox="1">
            <a:spLocks noChangeArrowheads="1"/>
          </p:cNvSpPr>
          <p:nvPr/>
        </p:nvSpPr>
        <p:spPr bwMode="auto">
          <a:xfrm>
            <a:off x="4536571" y="6962038"/>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23" name="Zone de texte 27">
            <a:extLst>
              <a:ext uri="{FF2B5EF4-FFF2-40B4-BE49-F238E27FC236}">
                <a16:creationId xmlns:a16="http://schemas.microsoft.com/office/drawing/2014/main" id="{9FC65A5B-0A5A-566E-41CF-BA9B49F7EF04}"/>
              </a:ext>
            </a:extLst>
          </p:cNvPr>
          <p:cNvSpPr txBox="1">
            <a:spLocks noChangeArrowheads="1"/>
          </p:cNvSpPr>
          <p:nvPr/>
        </p:nvSpPr>
        <p:spPr bwMode="auto">
          <a:xfrm>
            <a:off x="4516437" y="7307762"/>
            <a:ext cx="2341563"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Randonnées en famille et/ou avec des amis</a:t>
            </a:r>
            <a:endParaRPr lang="fr-FR" altLang="fr-FR" sz="200" dirty="0"/>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Pâtisserie sans gluten</a:t>
            </a:r>
            <a:endParaRPr lang="fr-FR" altLang="fr-FR" sz="200" dirty="0"/>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Lecture de romans d'aventures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128785" y="7062303"/>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204456" y="7393644"/>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119260" y="7436756"/>
            <a:ext cx="4174043" cy="1953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2014 - BP Coiffure - SEPR L'école des métiers, Lyon</a:t>
            </a:r>
            <a:endParaRPr lang="fr-FR" sz="1100" dirty="0"/>
          </a:p>
          <a:p>
            <a:pPr marL="171450" indent="-171450">
              <a:buFont typeface="Arial" panose="020B0604020202020204" pitchFamily="34" charset="0"/>
              <a:buChar char="•"/>
            </a:pPr>
            <a:r>
              <a:rPr lang="fr-FR" sz="900" dirty="0"/>
              <a:t>Formation experte de créativité du coiffeur. Techniques: soins capillaires, coupes, colorations et coiffage. Gestion administrative et financière d'un salon de coiffure. </a:t>
            </a:r>
          </a:p>
          <a:p>
            <a:r>
              <a:rPr lang="fr-FR" sz="900" dirty="0"/>
              <a:t> </a:t>
            </a:r>
          </a:p>
          <a:p>
            <a:r>
              <a:rPr lang="fr-FR" sz="1100" b="1" dirty="0"/>
              <a:t>2012 -  MC Visagiste - Styliste L'École de coiffure, Lyon</a:t>
            </a:r>
            <a:endParaRPr lang="fr-FR" sz="1100" dirty="0"/>
          </a:p>
          <a:p>
            <a:pPr marL="171450" indent="-171450">
              <a:buFont typeface="Arial" panose="020B0604020202020204" pitchFamily="34" charset="0"/>
              <a:buChar char="•"/>
            </a:pPr>
            <a:r>
              <a:rPr lang="fr-FR" sz="900" dirty="0"/>
              <a:t>Techniques de coupe sur tous les types de cheveux (hommes, femmes et enfants). Analyse de la physionomie du client et de ses habitudes capillaires pour fournir un service personnalisé.</a:t>
            </a:r>
          </a:p>
          <a:p>
            <a:r>
              <a:rPr lang="fr-FR" sz="900" dirty="0"/>
              <a:t> </a:t>
            </a:r>
          </a:p>
          <a:p>
            <a:r>
              <a:rPr lang="fr-FR" sz="1100" b="1" dirty="0"/>
              <a:t>2011 - CAP Métiers de la coiffure - École de coiffure, Lyon</a:t>
            </a:r>
            <a:endParaRPr lang="fr-FR" sz="1100" dirty="0"/>
          </a:p>
          <a:p>
            <a:pPr marL="171450" indent="-171450">
              <a:buFont typeface="Arial" panose="020B0604020202020204" pitchFamily="34" charset="0"/>
              <a:buChar char="•"/>
            </a:pPr>
            <a:r>
              <a:rPr lang="fr-FR" sz="900" dirty="0"/>
              <a:t>Formation pour acquérir les bases du métier (lavage, coupe, coiffage). Apprentissage des techniques de coloration et permanente, encadré par un senior. </a:t>
            </a:r>
          </a:p>
        </p:txBody>
      </p:sp>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27" name="Rectangle 44">
            <a:extLst>
              <a:ext uri="{FF2B5EF4-FFF2-40B4-BE49-F238E27FC236}">
                <a16:creationId xmlns:a16="http://schemas.microsoft.com/office/drawing/2014/main" id="{A8FD9164-1C1E-BABF-9C32-AF221B1D1342}"/>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30" name="Image 29" descr="Une image contenant personne, homme, portant, complet&#10;&#10;Description générée automatiquement">
            <a:extLst>
              <a:ext uri="{FF2B5EF4-FFF2-40B4-BE49-F238E27FC236}">
                <a16:creationId xmlns:a16="http://schemas.microsoft.com/office/drawing/2014/main" id="{3E3AB59A-5B50-AF29-9CA7-43336F968BAA}"/>
              </a:ext>
            </a:extLst>
          </p:cNvPr>
          <p:cNvPicPr>
            <a:picLocks noChangeAspect="1"/>
          </p:cNvPicPr>
          <p:nvPr/>
        </p:nvPicPr>
        <p:blipFill rotWithShape="1">
          <a:blip r:embed="rId7">
            <a:extLst>
              <a:ext uri="{28A0092B-C50C-407E-A947-70E740481C1C}">
                <a14:useLocalDpi xmlns:a14="http://schemas.microsoft.com/office/drawing/2010/main" val="0"/>
              </a:ext>
            </a:extLst>
          </a:blip>
          <a:srcRect b="33478"/>
          <a:stretch/>
        </p:blipFill>
        <p:spPr bwMode="auto">
          <a:xfrm>
            <a:off x="4718266" y="275196"/>
            <a:ext cx="1887004" cy="1880586"/>
          </a:xfrm>
          <a:prstGeom prst="ellipse">
            <a:avLst/>
          </a:prstGeom>
          <a:ln>
            <a:noFill/>
          </a:ln>
          <a:extLst>
            <a:ext uri="{53640926-AAD7-44D8-BBD7-CCE9431645EC}">
              <a14:shadowObscured xmlns:a14="http://schemas.microsoft.com/office/drawing/2010/main"/>
            </a:ext>
          </a:extLst>
        </p:spPr>
      </p:pic>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4546382" y="8218197"/>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4526248" y="8563921"/>
            <a:ext cx="2341563"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lvl="0" indent="-171450">
              <a:buFont typeface="Arial" panose="020B0604020202020204" pitchFamily="34" charset="0"/>
              <a:buChar char="•"/>
            </a:pPr>
            <a:r>
              <a:rPr lang="fr-FR" sz="1000" dirty="0"/>
              <a:t>Français : Langue Maternelle</a:t>
            </a:r>
          </a:p>
          <a:p>
            <a:pPr marL="171450" lvl="0" indent="-171450">
              <a:buFont typeface="Arial" panose="020B0604020202020204" pitchFamily="34" charset="0"/>
              <a:buChar char="•"/>
            </a:pPr>
            <a:r>
              <a:rPr lang="fr-FR" sz="1000" dirty="0"/>
              <a:t>Anglais : Niveau C1 - CECRL</a:t>
            </a:r>
          </a:p>
        </p:txBody>
      </p:sp>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239</TotalTime>
  <Words>530</Words>
  <Application>Microsoft Macintosh PowerPoint</Application>
  <PresentationFormat>Format A4 (210 x 297 mm)</PresentationFormat>
  <Paragraphs>61</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7</cp:revision>
  <cp:lastPrinted>2022-05-25T13:38:42Z</cp:lastPrinted>
  <dcterms:created xsi:type="dcterms:W3CDTF">2022-05-25T13:38:28Z</dcterms:created>
  <dcterms:modified xsi:type="dcterms:W3CDTF">2022-06-20T22:22:14Z</dcterms:modified>
</cp:coreProperties>
</file>