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4D9C6"/>
    <a:srgbClr val="FDF2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443"/>
    <p:restoredTop sz="96327"/>
  </p:normalViewPr>
  <p:slideViewPr>
    <p:cSldViewPr snapToGrid="0" snapToObjects="1" showGuides="1">
      <p:cViewPr varScale="1">
        <p:scale>
          <a:sx n="196" d="100"/>
          <a:sy n="196" d="100"/>
        </p:scale>
        <p:origin x="2800" y="168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30/06/2023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258245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30/06/2023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870560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30/06/2023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168553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30/06/2023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492380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30/06/2023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93871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30/06/2023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969671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30/06/2023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494348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30/06/2023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755492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30/06/2023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493928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30/06/2023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325281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30/06/2023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278604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9A196F-2B0A-924F-9F94-33DF8C253705}" type="datetimeFigureOut">
              <a:rPr lang="fr-FR" smtClean="0"/>
              <a:t>30/06/2023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789260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7" Type="http://schemas.openxmlformats.org/officeDocument/2006/relationships/image" Target="../media/image6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7">
            <a:extLst>
              <a:ext uri="{FF2B5EF4-FFF2-40B4-BE49-F238E27FC236}">
                <a16:creationId xmlns:a16="http://schemas.microsoft.com/office/drawing/2014/main" id="{1F12A5C4-5DEF-0572-95A1-D02E6A5F00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53" name="Rectángulo 39">
            <a:extLst>
              <a:ext uri="{FF2B5EF4-FFF2-40B4-BE49-F238E27FC236}">
                <a16:creationId xmlns:a16="http://schemas.microsoft.com/office/drawing/2014/main" id="{584E78DD-7286-A14F-E91E-B6126A99B3B7}"/>
              </a:ext>
            </a:extLst>
          </p:cNvPr>
          <p:cNvSpPr>
            <a:spLocks noChangeArrowheads="1"/>
          </p:cNvSpPr>
          <p:nvPr/>
        </p:nvSpPr>
        <p:spPr bwMode="auto">
          <a:xfrm rot="10800000" flipH="1">
            <a:off x="2447999" y="3730"/>
            <a:ext cx="178029" cy="990599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fr-FR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</a:t>
            </a:r>
            <a:endParaRPr kumimoji="0" lang="en-US" altLang="fr-FR" sz="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fr-FR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</a:t>
            </a:r>
            <a:endParaRPr kumimoji="0" lang="en-US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6" name="Zone de texte 3">
            <a:extLst>
              <a:ext uri="{FF2B5EF4-FFF2-40B4-BE49-F238E27FC236}">
                <a16:creationId xmlns:a16="http://schemas.microsoft.com/office/drawing/2014/main" id="{9924E22F-00DB-7BE4-1952-518722F95A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07663" y="959158"/>
            <a:ext cx="4116515" cy="52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fr-FR" b="1" dirty="0"/>
              <a:t>Chimiste Expert avec 13 ans d'expérience</a:t>
            </a:r>
            <a:endParaRPr lang="fr-FR" dirty="0"/>
          </a:p>
        </p:txBody>
      </p:sp>
      <p:sp>
        <p:nvSpPr>
          <p:cNvPr id="63" name="Google Shape;61;p14">
            <a:extLst>
              <a:ext uri="{FF2B5EF4-FFF2-40B4-BE49-F238E27FC236}">
                <a16:creationId xmlns:a16="http://schemas.microsoft.com/office/drawing/2014/main" id="{4291EC86-6739-24A3-D0C6-49F4137ADE81}"/>
              </a:ext>
            </a:extLst>
          </p:cNvPr>
          <p:cNvSpPr/>
          <p:nvPr/>
        </p:nvSpPr>
        <p:spPr>
          <a:xfrm>
            <a:off x="2826582" y="691420"/>
            <a:ext cx="1102995" cy="45085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txBody>
          <a:bodyPr spcFirstLastPara="1" wrap="square" lIns="0" tIns="91425" rIns="91425" bIns="91425" anchor="ctr" anchorCtr="0">
            <a:noAutofit/>
          </a:bodyPr>
          <a:lstStyle/>
          <a:p>
            <a:endParaRPr lang="fr-FR"/>
          </a:p>
        </p:txBody>
      </p:sp>
      <p:sp>
        <p:nvSpPr>
          <p:cNvPr id="58" name="Zone de texte 4">
            <a:extLst>
              <a:ext uri="{FF2B5EF4-FFF2-40B4-BE49-F238E27FC236}">
                <a16:creationId xmlns:a16="http://schemas.microsoft.com/office/drawing/2014/main" id="{EA9D39AA-264B-36CF-F358-A9BDC2F499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25165" y="1875919"/>
            <a:ext cx="4010235" cy="9035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fr-FR" sz="1100" dirty="0"/>
              <a:t>Chimiste avec 13 ans d'expérience, je suis passionné par la recherche et l'innovation. Expert en analyse spectrale et en chromatographie, je suis constamment à la recherche de nouvelles méthodes pour améliorer les processus chimiques. Mon objectif est de mettre mes compétences au service d'une entreprise qui privilégie l'innovation et l'éthique environnementale.</a:t>
            </a:r>
          </a:p>
        </p:txBody>
      </p:sp>
      <p:sp>
        <p:nvSpPr>
          <p:cNvPr id="59" name="Zone de texte 5">
            <a:extLst>
              <a:ext uri="{FF2B5EF4-FFF2-40B4-BE49-F238E27FC236}">
                <a16:creationId xmlns:a16="http://schemas.microsoft.com/office/drawing/2014/main" id="{B86FADAA-6444-3D45-A8CA-67C974D05A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03032" y="1504805"/>
            <a:ext cx="3175001" cy="3437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propos de moi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0" name="Zone de texte 6">
            <a:extLst>
              <a:ext uri="{FF2B5EF4-FFF2-40B4-BE49-F238E27FC236}">
                <a16:creationId xmlns:a16="http://schemas.microsoft.com/office/drawing/2014/main" id="{D6C5ECB5-2076-1735-6C82-146FAEAE0A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82380" y="3003890"/>
            <a:ext cx="3175000" cy="6519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Expériences Professionnelles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1" name="Zone de texte 7">
            <a:extLst>
              <a:ext uri="{FF2B5EF4-FFF2-40B4-BE49-F238E27FC236}">
                <a16:creationId xmlns:a16="http://schemas.microsoft.com/office/drawing/2014/main" id="{DD91498B-BE4C-B4C0-08BB-1848B228C7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91958" y="3461091"/>
            <a:ext cx="3934158" cy="31803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fr-FR" sz="1100" dirty="0"/>
              <a:t>2013 - Présent : Chimiste Principal - Laboratoire XYZ, Strasbourg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Diriger une équipe de 8 chimistes et techniciens.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Mener des recherches pour le développement de nouveaux processus de synthèse.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Réaliser des analyses chimiques complexes et rédiger des rapports techniques détaillés.</a:t>
            </a:r>
          </a:p>
          <a:p>
            <a:endParaRPr lang="fr-FR" sz="1100" dirty="0"/>
          </a:p>
          <a:p>
            <a:r>
              <a:rPr lang="fr-FR" sz="1100" dirty="0"/>
              <a:t>2010 - 2013 : Chimiste de Recherche - ABC Pharma, Paris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Effectuer des recherches sur de nouveaux médicaments.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Élaborer et mettre en œuvre des protocoles expérimentaux.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Participer à la rédaction de demandes de brevets.</a:t>
            </a:r>
          </a:p>
          <a:p>
            <a:endParaRPr lang="fr-FR" sz="1100" dirty="0"/>
          </a:p>
          <a:p>
            <a:r>
              <a:rPr lang="fr-FR" sz="1100" dirty="0"/>
              <a:t>2008 - 2010 : Chimiste Junior - DEF Industrie, Lyon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Assister dans le développement de nouvelles formules de peinture respectueuses de l'environnement.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Mener des expériences de laboratoire et documenter les résultats.</a:t>
            </a:r>
          </a:p>
        </p:txBody>
      </p:sp>
      <p:cxnSp>
        <p:nvCxnSpPr>
          <p:cNvPr id="68" name="Conector recto 36">
            <a:extLst>
              <a:ext uri="{FF2B5EF4-FFF2-40B4-BE49-F238E27FC236}">
                <a16:creationId xmlns:a16="http://schemas.microsoft.com/office/drawing/2014/main" id="{115231C2-147C-8444-E46C-4E917EBB53E3}"/>
              </a:ext>
            </a:extLst>
          </p:cNvPr>
          <p:cNvCxnSpPr>
            <a:cxnSpLocks/>
          </p:cNvCxnSpPr>
          <p:nvPr/>
        </p:nvCxnSpPr>
        <p:spPr>
          <a:xfrm>
            <a:off x="2788551" y="1848552"/>
            <a:ext cx="4010235" cy="0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9" name="Conector recto 36">
            <a:extLst>
              <a:ext uri="{FF2B5EF4-FFF2-40B4-BE49-F238E27FC236}">
                <a16:creationId xmlns:a16="http://schemas.microsoft.com/office/drawing/2014/main" id="{5B1F6D52-F88E-C7C2-7292-5FC5E9592E6E}"/>
              </a:ext>
            </a:extLst>
          </p:cNvPr>
          <p:cNvCxnSpPr>
            <a:cxnSpLocks/>
          </p:cNvCxnSpPr>
          <p:nvPr/>
        </p:nvCxnSpPr>
        <p:spPr>
          <a:xfrm>
            <a:off x="2768749" y="3357446"/>
            <a:ext cx="3976863" cy="0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62" name="Cuadro de texto 24">
            <a:extLst>
              <a:ext uri="{FF2B5EF4-FFF2-40B4-BE49-F238E27FC236}">
                <a16:creationId xmlns:a16="http://schemas.microsoft.com/office/drawing/2014/main" id="{08A3BFC9-9871-69B1-ACEB-FFB2493C0C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0608" y="2566320"/>
            <a:ext cx="2120900" cy="9037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+336 01 02 03 04</a:t>
            </a:r>
            <a:endParaRPr kumimoji="0" lang="fr-FR" altLang="fr-FR" sz="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1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votre.nom.prenom@gnail.com</a:t>
            </a:r>
            <a:endParaRPr kumimoji="0" lang="fr-FR" altLang="fr-FR" sz="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Marseille, France</a:t>
            </a:r>
            <a:endParaRPr kumimoji="0" lang="fr-FR" altLang="fr-FR" sz="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1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linkedin.com</a:t>
            </a:r>
            <a:r>
              <a:rPr kumimoji="0" lang="fr-FR" altLang="fr-FR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/votre-profil</a:t>
            </a:r>
            <a:endParaRPr kumimoji="0" lang="fr-FR" altLang="fr-FR" sz="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pic>
        <p:nvPicPr>
          <p:cNvPr id="71" name="Gráfico 15" descr="Marcador">
            <a:extLst>
              <a:ext uri="{FF2B5EF4-FFF2-40B4-BE49-F238E27FC236}">
                <a16:creationId xmlns:a16="http://schemas.microsoft.com/office/drawing/2014/main" id="{3A4C11B5-9AC5-6B32-E108-8D1D24AFF929}"/>
              </a:ext>
            </a:extLst>
          </p:cNvPr>
          <p:cNvPicPr/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54604" y="3170963"/>
            <a:ext cx="219710" cy="219710"/>
          </a:xfrm>
          <a:prstGeom prst="rect">
            <a:avLst/>
          </a:prstGeom>
        </p:spPr>
      </p:pic>
      <p:pic>
        <p:nvPicPr>
          <p:cNvPr id="1073" name="Image 13">
            <a:extLst>
              <a:ext uri="{FF2B5EF4-FFF2-40B4-BE49-F238E27FC236}">
                <a16:creationId xmlns:a16="http://schemas.microsoft.com/office/drawing/2014/main" id="{7BCAF843-0D5A-0DC1-043D-318733DC2CE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775" y="2603286"/>
            <a:ext cx="201613" cy="2016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72" name="Image 14">
            <a:extLst>
              <a:ext uri="{FF2B5EF4-FFF2-40B4-BE49-F238E27FC236}">
                <a16:creationId xmlns:a16="http://schemas.microsoft.com/office/drawing/2014/main" id="{DBF25F29-1436-2EC9-7C36-9D6DF32B82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094" y="2930332"/>
            <a:ext cx="171450" cy="171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71" name="Image 17">
            <a:extLst>
              <a:ext uri="{FF2B5EF4-FFF2-40B4-BE49-F238E27FC236}">
                <a16:creationId xmlns:a16="http://schemas.microsoft.com/office/drawing/2014/main" id="{E7C33CDC-6E53-37AE-74D9-15B38733C7C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028" y="3458791"/>
            <a:ext cx="169863" cy="1698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4" name="Zone de texte 18">
            <a:extLst>
              <a:ext uri="{FF2B5EF4-FFF2-40B4-BE49-F238E27FC236}">
                <a16:creationId xmlns:a16="http://schemas.microsoft.com/office/drawing/2014/main" id="{9F1C7274-FADE-921B-3C45-BA0F2DEB81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872" y="2141174"/>
            <a:ext cx="2341563" cy="334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Contact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5" name="Zone de texte 20">
            <a:extLst>
              <a:ext uri="{FF2B5EF4-FFF2-40B4-BE49-F238E27FC236}">
                <a16:creationId xmlns:a16="http://schemas.microsoft.com/office/drawing/2014/main" id="{68034D91-D382-3663-DF0C-6B5FBE1C82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07123" y="7838775"/>
            <a:ext cx="2341563" cy="334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Compétences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6" name="Zone de texte 22">
            <a:extLst>
              <a:ext uri="{FF2B5EF4-FFF2-40B4-BE49-F238E27FC236}">
                <a16:creationId xmlns:a16="http://schemas.microsoft.com/office/drawing/2014/main" id="{ABC2E45C-422E-ED57-A4E9-3B4D252DA6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39215" y="8264005"/>
            <a:ext cx="3996185" cy="10783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Expert en techniques d'analyse spectrale et de chromatographie.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Capacité à mener des recherches indépendantes.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Fortes compétences en résolution de problèmes complexes.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Connaissances approfondies en chimie organique et inorganique.</a:t>
            </a:r>
          </a:p>
        </p:txBody>
      </p:sp>
      <p:sp>
        <p:nvSpPr>
          <p:cNvPr id="67" name="Zone de texte 23">
            <a:extLst>
              <a:ext uri="{FF2B5EF4-FFF2-40B4-BE49-F238E27FC236}">
                <a16:creationId xmlns:a16="http://schemas.microsoft.com/office/drawing/2014/main" id="{54B5DD80-3045-0C54-CC4C-4E69E883F0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940" y="3836125"/>
            <a:ext cx="2341562" cy="334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Qualités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0" name="Zone de texte 25">
            <a:extLst>
              <a:ext uri="{FF2B5EF4-FFF2-40B4-BE49-F238E27FC236}">
                <a16:creationId xmlns:a16="http://schemas.microsoft.com/office/drawing/2014/main" id="{0C2AE023-9517-053D-895D-F0D0FAB981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1929" y="4322631"/>
            <a:ext cx="2341562" cy="990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Rigoureux et méthodique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Esprit critique et analytique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Bonnes compétences en gestion de projet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Esprit d'équipe</a:t>
            </a:r>
          </a:p>
        </p:txBody>
      </p:sp>
      <p:sp>
        <p:nvSpPr>
          <p:cNvPr id="74" name="Zone de texte 28">
            <a:extLst>
              <a:ext uri="{FF2B5EF4-FFF2-40B4-BE49-F238E27FC236}">
                <a16:creationId xmlns:a16="http://schemas.microsoft.com/office/drawing/2014/main" id="{62BBDFF0-B1D7-18C2-A42C-C2A0FAD102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19249" y="6467509"/>
            <a:ext cx="2374262" cy="334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Formation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83" name="Conector recto 36">
            <a:extLst>
              <a:ext uri="{FF2B5EF4-FFF2-40B4-BE49-F238E27FC236}">
                <a16:creationId xmlns:a16="http://schemas.microsoft.com/office/drawing/2014/main" id="{B2CAE3A5-958C-F1BC-C593-5BAC07D0F8A4}"/>
              </a:ext>
            </a:extLst>
          </p:cNvPr>
          <p:cNvCxnSpPr>
            <a:cxnSpLocks/>
          </p:cNvCxnSpPr>
          <p:nvPr/>
        </p:nvCxnSpPr>
        <p:spPr>
          <a:xfrm>
            <a:off x="2751949" y="6808790"/>
            <a:ext cx="3930224" cy="0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76" name="Rectangle 70">
            <a:extLst>
              <a:ext uri="{FF2B5EF4-FFF2-40B4-BE49-F238E27FC236}">
                <a16:creationId xmlns:a16="http://schemas.microsoft.com/office/drawing/2014/main" id="{DF8A4306-26C7-3A2C-8595-D18A487290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77" name="Rectangle 86">
            <a:extLst>
              <a:ext uri="{FF2B5EF4-FFF2-40B4-BE49-F238E27FC236}">
                <a16:creationId xmlns:a16="http://schemas.microsoft.com/office/drawing/2014/main" id="{F51AC160-E4B4-BF0E-2D66-1F9A762B63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57200"/>
            <a:ext cx="6858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cxnSp>
        <p:nvCxnSpPr>
          <p:cNvPr id="3" name="Conector recto 36">
            <a:extLst>
              <a:ext uri="{FF2B5EF4-FFF2-40B4-BE49-F238E27FC236}">
                <a16:creationId xmlns:a16="http://schemas.microsoft.com/office/drawing/2014/main" id="{D69FD046-5797-81EA-5302-D96DB89761DA}"/>
              </a:ext>
            </a:extLst>
          </p:cNvPr>
          <p:cNvCxnSpPr>
            <a:cxnSpLocks/>
          </p:cNvCxnSpPr>
          <p:nvPr/>
        </p:nvCxnSpPr>
        <p:spPr>
          <a:xfrm>
            <a:off x="122600" y="2486770"/>
            <a:ext cx="2255975" cy="0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" name="Conector recto 36">
            <a:extLst>
              <a:ext uri="{FF2B5EF4-FFF2-40B4-BE49-F238E27FC236}">
                <a16:creationId xmlns:a16="http://schemas.microsoft.com/office/drawing/2014/main" id="{255F5C53-8D54-DD6D-24CB-6125E2CAE08E}"/>
              </a:ext>
            </a:extLst>
          </p:cNvPr>
          <p:cNvCxnSpPr>
            <a:cxnSpLocks/>
          </p:cNvCxnSpPr>
          <p:nvPr/>
        </p:nvCxnSpPr>
        <p:spPr>
          <a:xfrm>
            <a:off x="2797860" y="8203233"/>
            <a:ext cx="3972440" cy="0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" name="Conector recto 36">
            <a:extLst>
              <a:ext uri="{FF2B5EF4-FFF2-40B4-BE49-F238E27FC236}">
                <a16:creationId xmlns:a16="http://schemas.microsoft.com/office/drawing/2014/main" id="{295D4B8E-170D-C0AC-CFDF-DF59F8740F04}"/>
              </a:ext>
            </a:extLst>
          </p:cNvPr>
          <p:cNvCxnSpPr>
            <a:cxnSpLocks/>
          </p:cNvCxnSpPr>
          <p:nvPr/>
        </p:nvCxnSpPr>
        <p:spPr>
          <a:xfrm>
            <a:off x="162527" y="4222866"/>
            <a:ext cx="2255975" cy="0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" name="ZoneTexte 3">
            <a:extLst>
              <a:ext uri="{FF2B5EF4-FFF2-40B4-BE49-F238E27FC236}">
                <a16:creationId xmlns:a16="http://schemas.microsoft.com/office/drawing/2014/main" id="{EC434EA1-BBEB-F341-E243-762F9020BF0A}"/>
              </a:ext>
            </a:extLst>
          </p:cNvPr>
          <p:cNvSpPr txBox="1"/>
          <p:nvPr/>
        </p:nvSpPr>
        <p:spPr>
          <a:xfrm>
            <a:off x="2709733" y="6897313"/>
            <a:ext cx="3972440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/>
              <a:t>2005 - 2008 : Doctorat en Chimie - Université de Strasbourg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/>
              <a:t>2003 - 2005 : Master en Chimie Organique - Université Pierre et Marie Curie, Paris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/>
              <a:t>2000 - 2003 : Licence en Chimie - Université de Strasbourg</a:t>
            </a:r>
          </a:p>
        </p:txBody>
      </p:sp>
      <p:sp>
        <p:nvSpPr>
          <p:cNvPr id="2" name="Zone de texte 1">
            <a:extLst>
              <a:ext uri="{FF2B5EF4-FFF2-40B4-BE49-F238E27FC236}">
                <a16:creationId xmlns:a16="http://schemas.microsoft.com/office/drawing/2014/main" id="{8B6BBFEE-3136-78BD-A46B-831018C18D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14176" y="153527"/>
            <a:ext cx="4143824" cy="52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sz="2800" dirty="0"/>
              <a:t>Henri</a:t>
            </a:r>
            <a:r>
              <a:rPr lang="fr-FR" sz="2800" b="1" dirty="0"/>
              <a:t> CHIMIE</a:t>
            </a:r>
            <a:r>
              <a:rPr lang="fr-FR" sz="2800" dirty="0"/>
              <a:t> </a:t>
            </a:r>
            <a:endParaRPr kumimoji="0" lang="fr-FR" altLang="fr-FR" sz="1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Zone de texte 28">
            <a:extLst>
              <a:ext uri="{FF2B5EF4-FFF2-40B4-BE49-F238E27FC236}">
                <a16:creationId xmlns:a16="http://schemas.microsoft.com/office/drawing/2014/main" id="{D0453B97-E4CA-86AE-5CA7-D081E4320C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9607" y="5586519"/>
            <a:ext cx="2341562" cy="334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Hobbies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12" name="Conector recto 36">
            <a:extLst>
              <a:ext uri="{FF2B5EF4-FFF2-40B4-BE49-F238E27FC236}">
                <a16:creationId xmlns:a16="http://schemas.microsoft.com/office/drawing/2014/main" id="{DC5BAE91-5FCE-AE97-BC40-F9A4ED08A047}"/>
              </a:ext>
            </a:extLst>
          </p:cNvPr>
          <p:cNvCxnSpPr>
            <a:cxnSpLocks/>
          </p:cNvCxnSpPr>
          <p:nvPr/>
        </p:nvCxnSpPr>
        <p:spPr>
          <a:xfrm>
            <a:off x="152307" y="5927800"/>
            <a:ext cx="2255975" cy="0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5" name="Zone de texte 22">
            <a:extLst>
              <a:ext uri="{FF2B5EF4-FFF2-40B4-BE49-F238E27FC236}">
                <a16:creationId xmlns:a16="http://schemas.microsoft.com/office/drawing/2014/main" id="{FAB9537B-15CC-6B95-FEA9-4144BC07DD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3592" y="6020496"/>
            <a:ext cx="2341563" cy="12170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Échecs : membre d'un club local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Lecture : principalement de la littérature scientifique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Randonnée : exploration régulière des montagnes des Vosges</a:t>
            </a:r>
          </a:p>
        </p:txBody>
      </p:sp>
      <p:sp>
        <p:nvSpPr>
          <p:cNvPr id="10" name="Zone de texte 28">
            <a:extLst>
              <a:ext uri="{FF2B5EF4-FFF2-40B4-BE49-F238E27FC236}">
                <a16:creationId xmlns:a16="http://schemas.microsoft.com/office/drawing/2014/main" id="{C2877AF7-5533-7C91-A60D-CD26B068F2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0240" y="7330235"/>
            <a:ext cx="2341562" cy="334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Langues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11" name="Conector recto 36">
            <a:extLst>
              <a:ext uri="{FF2B5EF4-FFF2-40B4-BE49-F238E27FC236}">
                <a16:creationId xmlns:a16="http://schemas.microsoft.com/office/drawing/2014/main" id="{0A061B27-FE63-F84E-0F9F-E2A5A03802FF}"/>
              </a:ext>
            </a:extLst>
          </p:cNvPr>
          <p:cNvCxnSpPr>
            <a:cxnSpLocks/>
          </p:cNvCxnSpPr>
          <p:nvPr/>
        </p:nvCxnSpPr>
        <p:spPr>
          <a:xfrm>
            <a:off x="187094" y="7668052"/>
            <a:ext cx="2255975" cy="0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7" name="Zone de texte 22">
            <a:extLst>
              <a:ext uri="{FF2B5EF4-FFF2-40B4-BE49-F238E27FC236}">
                <a16:creationId xmlns:a16="http://schemas.microsoft.com/office/drawing/2014/main" id="{409CC41A-7AE3-F3FD-675B-91AD76552F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225" y="7764211"/>
            <a:ext cx="2341563" cy="1374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Français : Langue maternelle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Anglais : C1 (Cadre Européen Commun de Référence pour les Langues)</a:t>
            </a:r>
          </a:p>
        </p:txBody>
      </p:sp>
      <p:pic>
        <p:nvPicPr>
          <p:cNvPr id="8" name="Image 7" descr="Une image contenant Visage humain, personne, mur, homme&#10;&#10;Description générée automatiquement">
            <a:extLst>
              <a:ext uri="{FF2B5EF4-FFF2-40B4-BE49-F238E27FC236}">
                <a16:creationId xmlns:a16="http://schemas.microsoft.com/office/drawing/2014/main" id="{41BD5D37-88F5-A38C-A599-61BCD1F0601A}"/>
              </a:ext>
            </a:extLst>
          </p:cNvPr>
          <p:cNvPicPr>
            <a:picLocks noChangeAspect="1"/>
          </p:cNvPicPr>
          <p:nvPr/>
        </p:nvPicPr>
        <p:blipFill rotWithShape="1">
          <a:blip r:embed="rId7"/>
          <a:srcRect l="24136" r="9624"/>
          <a:stretch/>
        </p:blipFill>
        <p:spPr>
          <a:xfrm>
            <a:off x="187094" y="237532"/>
            <a:ext cx="1731598" cy="17448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423255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1212</TotalTime>
  <Words>340</Words>
  <Application>Microsoft Macintosh PowerPoint</Application>
  <PresentationFormat>Format A4 (210 x 297 mm)</PresentationFormat>
  <Paragraphs>46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Century Gothic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Axel Maille</dc:creator>
  <cp:lastModifiedBy>Axel Maille</cp:lastModifiedBy>
  <cp:revision>126</cp:revision>
  <cp:lastPrinted>2022-05-25T13:38:42Z</cp:lastPrinted>
  <dcterms:created xsi:type="dcterms:W3CDTF">2022-05-25T13:38:28Z</dcterms:created>
  <dcterms:modified xsi:type="dcterms:W3CDTF">2023-06-30T16:20:29Z</dcterms:modified>
</cp:coreProperties>
</file>