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3"/>
    <p:restoredTop sz="96327"/>
  </p:normalViewPr>
  <p:slideViewPr>
    <p:cSldViewPr snapToGrid="0" snapToObjects="1" showGuides="1">
      <p:cViewPr>
        <p:scale>
          <a:sx n="150" d="100"/>
          <a:sy n="150" d="100"/>
        </p:scale>
        <p:origin x="344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rgbClr val="7030A0">
              <a:alpha val="19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406913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Samantha </a:t>
            </a:r>
            <a:r>
              <a:rPr lang="fr-FR" sz="2800" b="1" dirty="0"/>
              <a:t>RESPONSABLE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87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Chef de projet spécialiste du digital, je mets mes compétences au service des entreprises depuis déjà 8 ans.</a:t>
            </a:r>
          </a:p>
          <a:p>
            <a:br>
              <a:rPr lang="fr-FR" dirty="0"/>
            </a:br>
            <a:endParaRPr lang="fr-FR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2061582"/>
            <a:ext cx="4109230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Chef de projet spécialiste du digital, je mets mes compétences au service des entreprises depuis déjà 8 ans. Pendant ce laps de temps, j'ai ainsi pu travailler avec Coca-Cola, Nike et </a:t>
            </a:r>
            <a:r>
              <a:rPr lang="fr-FR" sz="1100" dirty="0" err="1"/>
              <a:t>Wui</a:t>
            </a:r>
            <a:r>
              <a:rPr lang="fr-FR" sz="1100" dirty="0"/>
              <a:t> Juice pour ne citer que ceux-là. Aujourd'hui, j'ai une nouvelle entreprise dans ma ligne de mire : la vôtre. </a:t>
            </a:r>
            <a:br>
              <a:rPr lang="fr-FR" sz="1100" dirty="0"/>
            </a:b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4" y="1697094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1" y="3138120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40" y="3541308"/>
            <a:ext cx="4077484" cy="3751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01-2017 – 12- 2022 :  </a:t>
            </a:r>
            <a:r>
              <a:rPr lang="fr-FR" sz="1050" b="1" dirty="0" err="1">
                <a:latin typeface="Calibri" panose="020F0502020204030204" pitchFamily="34" charset="0"/>
                <a:cs typeface="Calibri" panose="020F0502020204030204" pitchFamily="34" charset="0"/>
              </a:rPr>
              <a:t>Wui</a:t>
            </a:r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 Juice</a:t>
            </a: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, Paris - Chef de projet communication digitale.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Missions à effectuer : élaborer un cahier de charges qui soit pertinent et veiller à ce qu'il soit respecté ; planifier, créer et diffuser du contenu en ligne sous divers formats (podcasts, articles de blogs, vidéo YouTube, etc.) ; concevoir et implémenter des campagnes de marketing d'influence.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Principales réalisations : 60 % des ventes réalisées sur l'e-shop grâce aux réseaux sociaux; construction d'une fan base de plus de 4.5 millions de followers, laquelle croît chaque année d'environ 12 %.</a:t>
            </a:r>
            <a:b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062014 – 09-2016 : Les talentueuses</a:t>
            </a: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, Marseille - Responsable de la communication digitale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Missions à effectuer : recruter de nouveaux modèles Instagram pour le compte de l'agence ; définir la ligne éditoriale de chaque influenceuse ; nouer des partenariats entre les influenceuses et les annonceurs.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Principales réalisations : recrutement de 22 influenceuses mode, beauté et nourriture ; construction d'une fan base de 3,8 millions de followers (tous comptes confondus) ; établissement de 56 partenariats d'une durée oscillant entre 3 mois et 2 ans.</a:t>
            </a:r>
            <a:b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01-2013 - 05 2014 : Les talentueuses</a:t>
            </a: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, Marseille - Stagiaire au département de communication digitale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Missions à effectuer : assister les influenceuses lors des événements publics ; participer aux séances photos ; animer les comptes Instagram des talents.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69688" y="2028479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1041" y="350370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90"/>
            <a:ext cx="2341563" cy="122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Parfaite maîtrise de la méthode agile.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Bonne connaissance de Trello,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/>
              <a:t>Projeqtor</a:t>
            </a:r>
            <a:r>
              <a:rPr lang="fr-FR" sz="1050" dirty="0"/>
              <a:t> et </a:t>
            </a:r>
            <a:r>
              <a:rPr lang="fr-FR" sz="1050" dirty="0" err="1"/>
              <a:t>Monday.com</a:t>
            </a:r>
            <a:r>
              <a:rPr lang="fr-FR" sz="105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Experte en réduction de prises de risques.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Oratrice expérimentée.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Très bonnes capacités de négociation.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379" y="662693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378" y="6981132"/>
            <a:ext cx="1350262" cy="107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Réactive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Empathique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Organisée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Esprit d'équipe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Ambitieuse 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1157" y="789259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030" y="8296417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Voyages (nombreux séjours en Europe, Asie et aux États-Unis)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Astrologie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Course à pied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8128936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41364" y="8478498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, habits&#10;&#10;Description générée automatiquement">
            <a:extLst>
              <a:ext uri="{FF2B5EF4-FFF2-40B4-BE49-F238E27FC236}">
                <a16:creationId xmlns:a16="http://schemas.microsoft.com/office/drawing/2014/main" id="{DD7CC591-03F5-93E2-D5C3-3AB795963E4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4340"/>
          <a:stretch/>
        </p:blipFill>
        <p:spPr>
          <a:xfrm>
            <a:off x="4527840" y="296764"/>
            <a:ext cx="2223811" cy="2247285"/>
          </a:xfrm>
          <a:prstGeom prst="ellipse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0B34861-5325-DF71-69BD-E2421E8130FA}"/>
              </a:ext>
            </a:extLst>
          </p:cNvPr>
          <p:cNvSpPr txBox="1"/>
          <p:nvPr/>
        </p:nvSpPr>
        <p:spPr>
          <a:xfrm>
            <a:off x="36821" y="8661881"/>
            <a:ext cx="407108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06/2012 : Master en Marketing Digital. 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Université de Bordeaux, France.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06/2010 : Licence en Marketing Digital.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  Université de </a:t>
            </a:r>
            <a:r>
              <a:rPr lang="fr-FR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Rouens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, France.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06/2010 :  Licence en Communication des Entreprises. 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Université de </a:t>
            </a:r>
            <a:r>
              <a:rPr lang="fr-FR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Rouens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, France. 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832</TotalTime>
  <Words>453</Words>
  <Application>Microsoft Macintosh PowerPoint</Application>
  <PresentationFormat>Format A4 (210 x 297 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35</cp:revision>
  <cp:lastPrinted>2022-05-25T13:38:42Z</cp:lastPrinted>
  <dcterms:created xsi:type="dcterms:W3CDTF">2022-05-25T13:38:28Z</dcterms:created>
  <dcterms:modified xsi:type="dcterms:W3CDTF">2022-08-07T21:09:36Z</dcterms:modified>
</cp:coreProperties>
</file>