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09"/>
    <p:restoredTop sz="96327"/>
  </p:normalViewPr>
  <p:slideViewPr>
    <p:cSldViewPr snapToGrid="0" snapToObjects="1" showGuides="1">
      <p:cViewPr>
        <p:scale>
          <a:sx n="95" d="100"/>
          <a:sy n="95" d="100"/>
        </p:scale>
        <p:origin x="616" y="76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02/08/2022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02/08/2022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02/08/2022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02/08/2022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02/08/2022</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4304462" y="0"/>
            <a:ext cx="2552700" cy="9905994"/>
          </a:xfrm>
          <a:prstGeom prst="rect">
            <a:avLst/>
          </a:prstGeom>
          <a:solidFill>
            <a:srgbClr val="7030A0">
              <a:alpha val="13000"/>
            </a:srgb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4" name="Zone de texte 1">
            <a:extLst>
              <a:ext uri="{FF2B5EF4-FFF2-40B4-BE49-F238E27FC236}">
                <a16:creationId xmlns:a16="http://schemas.microsoft.com/office/drawing/2014/main" id="{3003F50E-4EA4-E33C-FC5D-1612470235F3}"/>
              </a:ext>
            </a:extLst>
          </p:cNvPr>
          <p:cNvSpPr txBox="1">
            <a:spLocks noChangeArrowheads="1"/>
          </p:cNvSpPr>
          <p:nvPr/>
        </p:nvSpPr>
        <p:spPr bwMode="auto">
          <a:xfrm>
            <a:off x="129201" y="92791"/>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2800" dirty="0"/>
              <a:t>Brice </a:t>
            </a:r>
            <a:r>
              <a:rPr lang="fr-FR" sz="2800" b="1" dirty="0"/>
              <a:t>RESEAU</a:t>
            </a:r>
            <a:br>
              <a:rPr lang="fr-FR" sz="2800" dirty="0"/>
            </a:b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102439" y="690121"/>
            <a:ext cx="4201184" cy="877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b="1" dirty="0"/>
              <a:t>Chef de projet informatique doté d'une forte maîtrise technique et aimant les challenges.</a:t>
            </a:r>
          </a:p>
        </p:txBody>
      </p:sp>
      <p:sp>
        <p:nvSpPr>
          <p:cNvPr id="63" name="Google Shape;61;p14">
            <a:extLst>
              <a:ext uri="{FF2B5EF4-FFF2-40B4-BE49-F238E27FC236}">
                <a16:creationId xmlns:a16="http://schemas.microsoft.com/office/drawing/2014/main" id="{4291EC86-6739-24A3-D0C6-49F4137ADE81}"/>
              </a:ext>
            </a:extLst>
          </p:cNvPr>
          <p:cNvSpPr/>
          <p:nvPr/>
        </p:nvSpPr>
        <p:spPr>
          <a:xfrm>
            <a:off x="236649" y="586133"/>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89103" y="2061582"/>
            <a:ext cx="4214520"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t>Chef de projet informatique depuis 8 ans, j'accompagne depuis des années les entreprises dans leur souhait d'évolution en acquérant des outils et des solutions logicielles adaptés à leurs besoins. Doté d'un domaine de compétences élargi, j'aspire à prouver mes compétences auprès d'une grande entreprise. Pilotant la stratégie digitale d'une entreprise, la migration informatique pour des centaines de salariés et étudiant la faisabilité des projets, j'ai des capacités de leadership technique.</a:t>
            </a:r>
            <a:endParaRPr kumimoji="0" lang="fr-FR" altLang="fr-FR" sz="1100" b="0" u="none" strike="noStrike" cap="none" normalizeH="0" baseline="0" dirty="0">
              <a:ln>
                <a:noFill/>
              </a:ln>
              <a:solidFill>
                <a:schemeClr val="tx1"/>
              </a:solidFill>
              <a:effectLst/>
              <a:latin typeface="Arial" panose="020B0604020202020204" pitchFamily="34" charset="0"/>
            </a:endParaRP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122404" y="1697094"/>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96501" y="3489095"/>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132182" y="3870610"/>
            <a:ext cx="4249771" cy="4499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1" dirty="0"/>
              <a:t>Juillet 2014 à ce jour : Chef de projet informatique sénior - Entreprise XXY - Lyon (69)</a:t>
            </a:r>
          </a:p>
          <a:p>
            <a:pPr marL="171450" indent="-171450">
              <a:buFont typeface="Arial" panose="020B0604020202020204" pitchFamily="34" charset="0"/>
              <a:buChar char="•"/>
            </a:pPr>
            <a:r>
              <a:rPr lang="fr-FR" sz="1100" dirty="0"/>
              <a:t>Coordination de la politique informatique de l'entreprise en lien avec son évolution digitale. </a:t>
            </a:r>
          </a:p>
          <a:p>
            <a:pPr marL="171450" indent="-171450">
              <a:buFont typeface="Arial" panose="020B0604020202020204" pitchFamily="34" charset="0"/>
              <a:buChar char="•"/>
            </a:pPr>
            <a:r>
              <a:rPr lang="fr-FR" sz="1100" dirty="0"/>
              <a:t>Chef d'équipe membre du comité de direction. Création et présentation de projets informatiques en lien avec la direction. </a:t>
            </a:r>
          </a:p>
          <a:p>
            <a:pPr marL="171450" indent="-171450">
              <a:buFont typeface="Arial" panose="020B0604020202020204" pitchFamily="34" charset="0"/>
              <a:buChar char="•"/>
            </a:pPr>
            <a:r>
              <a:rPr lang="fr-FR" sz="1100" dirty="0"/>
              <a:t>Suivi de la migration de serveurs et mise en place d'un nouvel outil de gestion comptable.</a:t>
            </a:r>
          </a:p>
          <a:p>
            <a:endParaRPr lang="fr-FR" sz="1100" dirty="0"/>
          </a:p>
          <a:p>
            <a:r>
              <a:rPr lang="fr-FR" sz="1100" b="1" dirty="0"/>
              <a:t>Avril 2002 - Juin 2014 - Analyste - Entreprise PPP - Bron (69)</a:t>
            </a:r>
          </a:p>
          <a:p>
            <a:pPr marL="171450" indent="-171450">
              <a:buFont typeface="Arial" panose="020B0604020202020204" pitchFamily="34" charset="0"/>
              <a:buChar char="•"/>
            </a:pPr>
            <a:r>
              <a:rPr lang="fr-FR" sz="1100" dirty="0"/>
              <a:t>Evaluation et recensement des besoins en informatique pour l'entreprise. </a:t>
            </a:r>
          </a:p>
          <a:p>
            <a:pPr marL="171450" indent="-171450">
              <a:buFont typeface="Arial" panose="020B0604020202020204" pitchFamily="34" charset="0"/>
              <a:buChar char="•"/>
            </a:pPr>
            <a:r>
              <a:rPr lang="fr-FR" sz="1100" dirty="0"/>
              <a:t>Mise en place de formations de courte ou de longue durée (logiciels spécifiques et perfectionnement). </a:t>
            </a:r>
          </a:p>
          <a:p>
            <a:pPr marL="171450" indent="-171450">
              <a:buFont typeface="Arial" panose="020B0604020202020204" pitchFamily="34" charset="0"/>
              <a:buChar char="•"/>
            </a:pPr>
            <a:r>
              <a:rPr lang="fr-FR" sz="1100" dirty="0"/>
              <a:t>Mise à jour des logiciels sur les différents postes. </a:t>
            </a:r>
          </a:p>
          <a:p>
            <a:pPr marL="171450" indent="-171450">
              <a:buFont typeface="Arial" panose="020B0604020202020204" pitchFamily="34" charset="0"/>
              <a:buChar char="•"/>
            </a:pPr>
            <a:r>
              <a:rPr lang="fr-FR" sz="1100" dirty="0"/>
              <a:t>Rédaction de comptes-rendus et conseils à la Direction sur les besoins en logiciels et en cloud. </a:t>
            </a:r>
          </a:p>
          <a:p>
            <a:pPr marL="171450" indent="-171450">
              <a:buFont typeface="Arial" panose="020B0604020202020204" pitchFamily="34" charset="0"/>
              <a:buChar char="•"/>
            </a:pPr>
            <a:r>
              <a:rPr lang="fr-FR" sz="1100" dirty="0"/>
              <a:t>Amélioration des process informatiques.</a:t>
            </a:r>
          </a:p>
          <a:p>
            <a:pPr marL="171450" indent="-171450">
              <a:buFont typeface="Arial" panose="020B0604020202020204" pitchFamily="34" charset="0"/>
              <a:buChar char="•"/>
            </a:pPr>
            <a:endParaRPr lang="fr-FR" sz="1100" dirty="0"/>
          </a:p>
          <a:p>
            <a:r>
              <a:rPr lang="fr-FR" sz="1100" b="1" dirty="0"/>
              <a:t>Janvier 2000 - Mars 2002 - Développeur Java - Banque VV - Lyon (69)</a:t>
            </a:r>
          </a:p>
          <a:p>
            <a:pPr marL="171450" indent="-171450">
              <a:buFont typeface="Arial" panose="020B0604020202020204" pitchFamily="34" charset="0"/>
              <a:buChar char="•"/>
            </a:pPr>
            <a:r>
              <a:rPr lang="fr-FR" sz="1100" dirty="0"/>
              <a:t>Analyse des besoins et développement d'une application informatique. </a:t>
            </a:r>
          </a:p>
          <a:p>
            <a:pPr marL="171450" indent="-171450">
              <a:buFont typeface="Arial" panose="020B0604020202020204" pitchFamily="34" charset="0"/>
              <a:buChar char="•"/>
            </a:pPr>
            <a:r>
              <a:rPr lang="fr-FR" sz="1100" dirty="0"/>
              <a:t>Contribution aux nouveaux projets de la banque. Rédaction de la documentation technique. </a:t>
            </a:r>
          </a:p>
          <a:p>
            <a:pPr marL="171450" indent="-171450">
              <a:buFont typeface="Arial" panose="020B0604020202020204" pitchFamily="34" charset="0"/>
              <a:buChar char="•"/>
            </a:pPr>
            <a:r>
              <a:rPr lang="fr-FR" sz="1100" dirty="0"/>
              <a:t>Chiffrage des charges relevant du développement de l'application.</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169688" y="2028479"/>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186373" y="3838596"/>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880033" y="3388859"/>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634029" y="3993502"/>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8200" y="3425825"/>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66519" y="3752871"/>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70453" y="4281330"/>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516437" y="2974346"/>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4476750" y="4592953"/>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4476750" y="4987290"/>
            <a:ext cx="2341563" cy="1224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Mise en place d'une collaboration efficace</a:t>
            </a:r>
          </a:p>
          <a:p>
            <a:pPr marL="171450" indent="-171450">
              <a:buFont typeface="Arial" panose="020B0604020202020204" pitchFamily="34" charset="0"/>
              <a:buChar char="•"/>
            </a:pPr>
            <a:r>
              <a:rPr lang="fr-FR" sz="1100" dirty="0"/>
              <a:t>Veille constante sur l'actualité informatique</a:t>
            </a:r>
          </a:p>
          <a:p>
            <a:pPr marL="171450" indent="-171450">
              <a:buFont typeface="Arial" panose="020B0604020202020204" pitchFamily="34" charset="0"/>
              <a:buChar char="•"/>
            </a:pPr>
            <a:r>
              <a:rPr lang="fr-FR" sz="1100" dirty="0"/>
              <a:t>Excellent relationnel</a:t>
            </a:r>
          </a:p>
          <a:p>
            <a:pPr marL="171450" indent="-171450">
              <a:buFont typeface="Arial" panose="020B0604020202020204" pitchFamily="34" charset="0"/>
              <a:buChar char="•"/>
            </a:pPr>
            <a:r>
              <a:rPr lang="fr-FR" sz="1100" dirty="0"/>
              <a:t>Maîtrise de la planification</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476751" y="6253059"/>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445002" y="6641857"/>
            <a:ext cx="2341562" cy="1224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Perfectionniste</a:t>
            </a:r>
          </a:p>
          <a:p>
            <a:pPr marL="171450" indent="-171450">
              <a:buFont typeface="Arial" panose="020B0604020202020204" pitchFamily="34" charset="0"/>
              <a:buChar char="•"/>
            </a:pPr>
            <a:r>
              <a:rPr lang="fr-FR" sz="1100" dirty="0"/>
              <a:t>Rigoureux</a:t>
            </a:r>
          </a:p>
          <a:p>
            <a:pPr marL="171450" indent="-171450">
              <a:buFont typeface="Arial" panose="020B0604020202020204" pitchFamily="34" charset="0"/>
              <a:buChar char="•"/>
            </a:pPr>
            <a:r>
              <a:rPr lang="fr-FR" sz="1100" dirty="0"/>
              <a:t>Attentif aux besoins de mon équipe</a:t>
            </a:r>
          </a:p>
          <a:p>
            <a:pPr marL="171450" indent="-171450">
              <a:buFont typeface="Arial" panose="020B0604020202020204" pitchFamily="34" charset="0"/>
              <a:buChar char="•"/>
            </a:pPr>
            <a:r>
              <a:rPr lang="fr-FR" sz="1100" dirty="0"/>
              <a:t>Réactif</a:t>
            </a:r>
          </a:p>
          <a:p>
            <a:pPr marL="171450" indent="-171450">
              <a:buFont typeface="Arial" panose="020B0604020202020204" pitchFamily="34" charset="0"/>
              <a:buChar char="•"/>
            </a:pPr>
            <a:r>
              <a:rPr lang="fr-FR" sz="1100" dirty="0"/>
              <a:t>Esprit de synthèse</a:t>
            </a:r>
          </a:p>
        </p:txBody>
      </p:sp>
      <p:sp>
        <p:nvSpPr>
          <p:cNvPr id="72" name="Zone de texte 26">
            <a:extLst>
              <a:ext uri="{FF2B5EF4-FFF2-40B4-BE49-F238E27FC236}">
                <a16:creationId xmlns:a16="http://schemas.microsoft.com/office/drawing/2014/main" id="{D788481A-6149-C36E-8B50-D6862977B99D}"/>
              </a:ext>
            </a:extLst>
          </p:cNvPr>
          <p:cNvSpPr txBox="1">
            <a:spLocks noChangeArrowheads="1"/>
          </p:cNvSpPr>
          <p:nvPr/>
        </p:nvSpPr>
        <p:spPr bwMode="auto">
          <a:xfrm>
            <a:off x="4431157" y="7892591"/>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Centres d’intérêt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3" name="Zone de texte 27">
            <a:extLst>
              <a:ext uri="{FF2B5EF4-FFF2-40B4-BE49-F238E27FC236}">
                <a16:creationId xmlns:a16="http://schemas.microsoft.com/office/drawing/2014/main" id="{9215CD3D-40CF-B0D8-6768-30E93CE40C9E}"/>
              </a:ext>
            </a:extLst>
          </p:cNvPr>
          <p:cNvSpPr txBox="1">
            <a:spLocks noChangeArrowheads="1"/>
          </p:cNvSpPr>
          <p:nvPr/>
        </p:nvSpPr>
        <p:spPr bwMode="auto">
          <a:xfrm>
            <a:off x="4410030" y="8296417"/>
            <a:ext cx="2341562" cy="103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buFont typeface="Arial" panose="020B0604020202020204" pitchFamily="34" charset="0"/>
              <a:buChar char="•"/>
            </a:pPr>
            <a:r>
              <a:rPr lang="fr-FR" sz="1100" dirty="0"/>
              <a:t>Pilote amateur</a:t>
            </a:r>
          </a:p>
          <a:p>
            <a:pPr marL="171450" indent="-171450">
              <a:buFont typeface="Arial" panose="020B0604020202020204" pitchFamily="34" charset="0"/>
              <a:buChar char="•"/>
            </a:pPr>
            <a:r>
              <a:rPr lang="fr-FR" sz="1100" dirty="0"/>
              <a:t>Voyages au Japon et aux USA</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149935" y="8197711"/>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162098" y="8547273"/>
            <a:ext cx="4047565"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3" name="Image 2" descr="Une image contenant personne, homme, habits, complet&#10;&#10;Description générée automatiquement">
            <a:extLst>
              <a:ext uri="{FF2B5EF4-FFF2-40B4-BE49-F238E27FC236}">
                <a16:creationId xmlns:a16="http://schemas.microsoft.com/office/drawing/2014/main" id="{D599CA07-6783-BA1F-B65D-D9B876FFABBF}"/>
              </a:ext>
            </a:extLst>
          </p:cNvPr>
          <p:cNvPicPr>
            <a:picLocks noChangeAspect="1"/>
          </p:cNvPicPr>
          <p:nvPr/>
        </p:nvPicPr>
        <p:blipFill rotWithShape="1">
          <a:blip r:embed="rId7"/>
          <a:srcRect l="27520" r="5068"/>
          <a:stretch/>
        </p:blipFill>
        <p:spPr>
          <a:xfrm>
            <a:off x="4512634" y="292438"/>
            <a:ext cx="2178610" cy="2157096"/>
          </a:xfrm>
          <a:prstGeom prst="ellipse">
            <a:avLst/>
          </a:prstGeom>
        </p:spPr>
      </p:pic>
      <p:sp>
        <p:nvSpPr>
          <p:cNvPr id="2" name="Zone de texte 4">
            <a:extLst>
              <a:ext uri="{FF2B5EF4-FFF2-40B4-BE49-F238E27FC236}">
                <a16:creationId xmlns:a16="http://schemas.microsoft.com/office/drawing/2014/main" id="{B0DA53DF-E237-FB26-FC7E-3AC998232500}"/>
              </a:ext>
            </a:extLst>
          </p:cNvPr>
          <p:cNvSpPr txBox="1">
            <a:spLocks noChangeArrowheads="1"/>
          </p:cNvSpPr>
          <p:nvPr/>
        </p:nvSpPr>
        <p:spPr bwMode="auto">
          <a:xfrm>
            <a:off x="131265" y="8561874"/>
            <a:ext cx="4172358"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t>2004 - Certification TOEIC : Cette formation d'une année m'a permis de devenir bilingue et ainsi de développer mes compétences pour intégrer une entreprise internationale.</a:t>
            </a:r>
          </a:p>
          <a:p>
            <a:endParaRPr lang="fr-FR" sz="1100" dirty="0"/>
          </a:p>
          <a:p>
            <a:r>
              <a:rPr lang="fr-FR" sz="1100" dirty="0"/>
              <a:t>1995 - Diplôme d'ingénieur en informatique (bac + 5) : formé à l'École pour l'informatique et les techniques avancées de Lyon, ce diplôme m'a permis de me spécialiser dans la sécurité des systèmes.</a:t>
            </a:r>
          </a:p>
        </p:txBody>
      </p:sp>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806</TotalTime>
  <Words>423</Words>
  <Application>Microsoft Macintosh PowerPoint</Application>
  <PresentationFormat>Format A4 (210 x 297 mm)</PresentationFormat>
  <Paragraphs>46</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36</cp:revision>
  <cp:lastPrinted>2022-05-25T13:38:42Z</cp:lastPrinted>
  <dcterms:created xsi:type="dcterms:W3CDTF">2022-05-25T13:38:28Z</dcterms:created>
  <dcterms:modified xsi:type="dcterms:W3CDTF">2022-08-02T15:16:06Z</dcterms:modified>
</cp:coreProperties>
</file>