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72"/>
    <p:restoredTop sz="92096"/>
  </p:normalViewPr>
  <p:slideViewPr>
    <p:cSldViewPr snapToGrid="0" snapToObjects="1" showGuides="1">
      <p:cViewPr varScale="1">
        <p:scale>
          <a:sx n="205" d="100"/>
          <a:sy n="205" d="100"/>
        </p:scale>
        <p:origin x="552" y="20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02/07/2023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02/07/2023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02/07/2023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02/07/2023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i="1" dirty="0"/>
              <a:t>Chef de partie expérimenté avec 15 ans de carrière</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83307" y="1828730"/>
            <a:ext cx="4094382"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Chef de partie dévoué, passionné par la création culinaire et avec une grande expérience dans la cuisine de haute qualité. J'ai acquis une expertise solide dans la gestion des brigades et l'organisation de cuisines de restaurants étoilés. Je suis reconnu pour ma maîtrise de la cuisine française traditionnelle, mon sens du détail et ma capacité à travailler sous pression.</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61174" y="1457616"/>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43969" y="3003855"/>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57143" y="3425638"/>
            <a:ext cx="4035583" cy="3292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i="1" dirty="0"/>
              <a:t>Chef de Partie</a:t>
            </a:r>
            <a:r>
              <a:rPr lang="fr-FR" sz="1100" dirty="0"/>
              <a:t>, Restaurant La Tour Eiffel, Paris (2016-présent)</a:t>
            </a:r>
          </a:p>
          <a:p>
            <a:pPr marL="171450" indent="-171450">
              <a:buFont typeface="Arial" panose="020B0604020202020204" pitchFamily="34" charset="0"/>
              <a:buChar char="•"/>
            </a:pPr>
            <a:r>
              <a:rPr lang="fr-FR" sz="1100" dirty="0"/>
              <a:t>Gestion d'une brigade de 5 cuisiniers.</a:t>
            </a:r>
          </a:p>
          <a:p>
            <a:pPr marL="171450" indent="-171450">
              <a:buFont typeface="Arial" panose="020B0604020202020204" pitchFamily="34" charset="0"/>
              <a:buChar char="•"/>
            </a:pPr>
            <a:r>
              <a:rPr lang="fr-FR" sz="1100" dirty="0"/>
              <a:t>Supervision de la préparation, de la cuisson et de la présentation des plats.</a:t>
            </a:r>
          </a:p>
          <a:p>
            <a:pPr marL="171450" indent="-171450">
              <a:buFont typeface="Arial" panose="020B0604020202020204" pitchFamily="34" charset="0"/>
              <a:buChar char="•"/>
            </a:pPr>
            <a:r>
              <a:rPr lang="fr-FR" sz="1100" dirty="0"/>
              <a:t>Contribution à l'élaboration de nouveaux menus, entraînant une augmentation de 20% des réservations.</a:t>
            </a:r>
          </a:p>
          <a:p>
            <a:pPr marL="171450" indent="-171450">
              <a:buFont typeface="Arial" panose="020B0604020202020204" pitchFamily="34" charset="0"/>
              <a:buChar char="•"/>
            </a:pPr>
            <a:r>
              <a:rPr lang="fr-FR" sz="1100" dirty="0"/>
              <a:t>Participation à la formation continue des membres de l'équipe.</a:t>
            </a:r>
          </a:p>
          <a:p>
            <a:endParaRPr lang="fr-FR" sz="1100" i="1" dirty="0"/>
          </a:p>
          <a:p>
            <a:r>
              <a:rPr lang="fr-FR" sz="1100" i="1" dirty="0"/>
              <a:t>Second de cuisine</a:t>
            </a:r>
            <a:r>
              <a:rPr lang="fr-FR" sz="1100" dirty="0"/>
              <a:t>, Restaurant Le Louvre, Paris (2011-2016)</a:t>
            </a:r>
          </a:p>
          <a:p>
            <a:pPr marL="171450" indent="-171450">
              <a:buFont typeface="Arial" panose="020B0604020202020204" pitchFamily="34" charset="0"/>
              <a:buChar char="•"/>
            </a:pPr>
            <a:r>
              <a:rPr lang="fr-FR" sz="1100" dirty="0"/>
              <a:t>Assistanat du chef de cuisine dans l'organisation et la gestion de la cuisine.</a:t>
            </a:r>
          </a:p>
          <a:p>
            <a:pPr marL="171450" indent="-171450">
              <a:buFont typeface="Arial" panose="020B0604020202020204" pitchFamily="34" charset="0"/>
              <a:buChar char="•"/>
            </a:pPr>
            <a:r>
              <a:rPr lang="fr-FR" sz="1100" dirty="0"/>
              <a:t>Supervision de la préparation des ingrédients et de la qualité des plats.</a:t>
            </a:r>
          </a:p>
          <a:p>
            <a:pPr marL="171450" indent="-171450">
              <a:buFont typeface="Arial" panose="020B0604020202020204" pitchFamily="34" charset="0"/>
              <a:buChar char="•"/>
            </a:pPr>
            <a:r>
              <a:rPr lang="fr-FR" sz="1100" dirty="0"/>
              <a:t>Formation de nouveaux cuisiniers.</a:t>
            </a:r>
          </a:p>
          <a:p>
            <a:endParaRPr lang="fr-FR" sz="1100" i="1" dirty="0"/>
          </a:p>
          <a:p>
            <a:r>
              <a:rPr lang="fr-FR" sz="1100" i="1" dirty="0"/>
              <a:t>Commis de cuisine</a:t>
            </a:r>
            <a:r>
              <a:rPr lang="fr-FR" sz="1100" dirty="0"/>
              <a:t>, Restaurant Le Trocadéro, Paris (2008-2011)</a:t>
            </a:r>
          </a:p>
          <a:p>
            <a:pPr marL="171450" indent="-171450">
              <a:buFont typeface="Arial" panose="020B0604020202020204" pitchFamily="34" charset="0"/>
              <a:buChar char="•"/>
            </a:pPr>
            <a:r>
              <a:rPr lang="fr-FR" sz="1100" dirty="0"/>
              <a:t>Assistance dans la préparation des plats selon les directives du chef de partie.</a:t>
            </a:r>
          </a:p>
          <a:p>
            <a:pPr marL="171450" indent="-171450">
              <a:buFont typeface="Arial" panose="020B0604020202020204" pitchFamily="34" charset="0"/>
              <a:buChar char="•"/>
            </a:pPr>
            <a:r>
              <a:rPr lang="fr-FR" sz="1100" dirty="0"/>
              <a:t>Maintien de l'hygiène et de la propreté de la cuisine.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46693" y="1801363"/>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30338" y="3357410"/>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89314" y="2511726"/>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43310" y="3116369"/>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481" y="2548692"/>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800" y="287573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734" y="3404197"/>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8578" y="210672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9658" y="6421505"/>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51751" y="6846735"/>
            <a:ext cx="2259904" cy="2095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Maîtrise de la cuisine française traditionnelle et moderne</a:t>
            </a:r>
          </a:p>
          <a:p>
            <a:pPr marL="171450" indent="-171450">
              <a:buFont typeface="Arial" panose="020B0604020202020204" pitchFamily="34" charset="0"/>
              <a:buChar char="•"/>
            </a:pPr>
            <a:r>
              <a:rPr lang="fr-FR" sz="1100" dirty="0"/>
              <a:t>Gestion et formation de l'équipe de cuisine</a:t>
            </a:r>
          </a:p>
          <a:p>
            <a:pPr marL="171450" indent="-171450">
              <a:buFont typeface="Arial" panose="020B0604020202020204" pitchFamily="34" charset="0"/>
              <a:buChar char="•"/>
            </a:pPr>
            <a:r>
              <a:rPr lang="fr-FR" sz="1100" dirty="0"/>
              <a:t>Conception de menus et de plats créatifs</a:t>
            </a:r>
          </a:p>
          <a:p>
            <a:pPr marL="171450" indent="-171450">
              <a:buFont typeface="Arial" panose="020B0604020202020204" pitchFamily="34" charset="0"/>
              <a:buChar char="•"/>
            </a:pPr>
            <a:r>
              <a:rPr lang="fr-FR" sz="1100" dirty="0"/>
              <a:t>Maintien des normes d'hygiène et de sécurité alimentaire</a:t>
            </a:r>
          </a:p>
          <a:p>
            <a:pPr marL="171450" indent="-171450">
              <a:buFont typeface="Arial" panose="020B0604020202020204" pitchFamily="34" charset="0"/>
              <a:buChar char="•"/>
            </a:pPr>
            <a:r>
              <a:rPr lang="fr-FR" sz="1100" dirty="0"/>
              <a:t>Gestion du stock et commande de fournitures</a:t>
            </a:r>
          </a:p>
          <a:p>
            <a:pPr marL="171450" indent="-171450">
              <a:buFont typeface="Arial" panose="020B0604020202020204" pitchFamily="34" charset="0"/>
              <a:buChar char="•"/>
            </a:pPr>
            <a:r>
              <a:rPr lang="fr-FR" sz="1100" dirty="0"/>
              <a:t>Maîtrise de la gestion du temps et du stress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65646" y="371316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8578" y="4103692"/>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Leadership</a:t>
            </a:r>
          </a:p>
          <a:p>
            <a:pPr marL="171450" indent="-171450">
              <a:buFont typeface="Arial" panose="020B0604020202020204" pitchFamily="34" charset="0"/>
              <a:buChar char="•"/>
            </a:pPr>
            <a:r>
              <a:rPr lang="fr-FR" sz="1100" dirty="0"/>
              <a:t>Esprit d'équipe</a:t>
            </a:r>
          </a:p>
          <a:p>
            <a:pPr marL="171450" indent="-171450">
              <a:buFont typeface="Arial" panose="020B0604020202020204" pitchFamily="34" charset="0"/>
              <a:buChar char="•"/>
            </a:pPr>
            <a:r>
              <a:rPr lang="fr-FR" sz="1100" dirty="0"/>
              <a:t>Sens du détail</a:t>
            </a:r>
          </a:p>
          <a:p>
            <a:pPr marL="171450" indent="-171450">
              <a:buFont typeface="Arial" panose="020B0604020202020204" pitchFamily="34" charset="0"/>
              <a:buChar char="•"/>
            </a:pPr>
            <a:r>
              <a:rPr lang="fr-FR" sz="1100" dirty="0"/>
              <a:t>Résilience sous pression</a:t>
            </a:r>
          </a:p>
          <a:p>
            <a:pPr marL="171450" indent="-171450">
              <a:buFont typeface="Arial" panose="020B0604020202020204" pitchFamily="34" charset="0"/>
              <a:buChar char="•"/>
            </a:pPr>
            <a:r>
              <a:rPr lang="fr-FR" sz="1100" dirty="0"/>
              <a:t>Passionné et créatif</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66659" y="6856318"/>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599359" y="7197599"/>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111306" y="2432176"/>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10395" y="6785963"/>
            <a:ext cx="2208033"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65646" y="4067067"/>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57143" y="7286122"/>
            <a:ext cx="4035583" cy="577081"/>
          </a:xfrm>
          <a:prstGeom prst="rect">
            <a:avLst/>
          </a:prstGeom>
          <a:noFill/>
        </p:spPr>
        <p:txBody>
          <a:bodyPr wrap="square">
            <a:spAutoFit/>
          </a:bodyPr>
          <a:lstStyle/>
          <a:p>
            <a:pPr marL="171450" indent="-171450">
              <a:buFont typeface="Arial" panose="020B0604020202020204" pitchFamily="34" charset="0"/>
              <a:buChar char="•"/>
            </a:pPr>
            <a:r>
              <a:rPr lang="fr-FR" sz="1050" dirty="0"/>
              <a:t>CAP Cuisine, Lycée professionnel Hôtelier, Paris, 2006</a:t>
            </a:r>
          </a:p>
          <a:p>
            <a:pPr marL="171450" indent="-171450">
              <a:buFont typeface="Arial" panose="020B0604020202020204" pitchFamily="34" charset="0"/>
              <a:buChar char="•"/>
            </a:pPr>
            <a:r>
              <a:rPr lang="fr-FR" sz="1050" dirty="0"/>
              <a:t>Baccalauréat professionnel Cuisine, Lycée professionnel Hôtelier, Paris, 2008</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Jean</a:t>
            </a:r>
            <a:r>
              <a:rPr lang="fr-FR" sz="2800" b="1" dirty="0"/>
              <a:t> De la Partie</a:t>
            </a:r>
            <a:r>
              <a:rPr lang="fr-FR" sz="2800" dirty="0"/>
              <a:t> </a:t>
            </a:r>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19658" y="5164427"/>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62452" y="550125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48577" y="5555391"/>
            <a:ext cx="2190016" cy="839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langue maternelle</a:t>
            </a:r>
          </a:p>
          <a:p>
            <a:pPr marL="171450" indent="-171450">
              <a:buFont typeface="Arial" panose="020B0604020202020204" pitchFamily="34" charset="0"/>
              <a:buChar char="•"/>
            </a:pPr>
            <a:r>
              <a:rPr lang="fr-FR" sz="1100" dirty="0"/>
              <a:t>Anglais: niveau C1 (cadre européen commun de référence pour les langues)</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rgbClr val="73D1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rgbClr val="E4D9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11FC1F53-5664-2700-0A4E-A40982A52B61}"/>
              </a:ext>
            </a:extLst>
          </p:cNvPr>
          <p:cNvSpPr txBox="1"/>
          <p:nvPr/>
        </p:nvSpPr>
        <p:spPr>
          <a:xfrm>
            <a:off x="2543969" y="8391023"/>
            <a:ext cx="4080438" cy="600164"/>
          </a:xfrm>
          <a:prstGeom prst="rect">
            <a:avLst/>
          </a:prstGeom>
          <a:noFill/>
        </p:spPr>
        <p:txBody>
          <a:bodyPr wrap="square">
            <a:spAutoFit/>
          </a:bodyPr>
          <a:lstStyle/>
          <a:p>
            <a:pPr marL="171450" indent="-171450">
              <a:buFont typeface="Arial" panose="020B0604020202020204" pitchFamily="34" charset="0"/>
              <a:buChar char="•"/>
            </a:pPr>
            <a:r>
              <a:rPr lang="fr-FR" sz="1100" dirty="0"/>
              <a:t>Dégustation de vins et fromages</a:t>
            </a:r>
          </a:p>
          <a:p>
            <a:pPr marL="171450" indent="-171450">
              <a:buFont typeface="Arial" panose="020B0604020202020204" pitchFamily="34" charset="0"/>
              <a:buChar char="•"/>
            </a:pPr>
            <a:r>
              <a:rPr lang="fr-FR" sz="1100" dirty="0"/>
              <a:t>Voyages gastronomiques</a:t>
            </a:r>
          </a:p>
          <a:p>
            <a:pPr marL="171450" indent="-171450">
              <a:buFont typeface="Arial" panose="020B0604020202020204" pitchFamily="34" charset="0"/>
              <a:buChar char="•"/>
            </a:pPr>
            <a:r>
              <a:rPr lang="fr-FR" sz="1100" dirty="0"/>
              <a:t>Lecture de livres de cuisine historique</a:t>
            </a:r>
          </a:p>
        </p:txBody>
      </p:sp>
      <p:sp>
        <p:nvSpPr>
          <p:cNvPr id="13" name="Zone de texte 28">
            <a:extLst>
              <a:ext uri="{FF2B5EF4-FFF2-40B4-BE49-F238E27FC236}">
                <a16:creationId xmlns:a16="http://schemas.microsoft.com/office/drawing/2014/main" id="{51E380C7-C6AE-4759-47AA-33A7B2350867}"/>
              </a:ext>
            </a:extLst>
          </p:cNvPr>
          <p:cNvSpPr txBox="1">
            <a:spLocks noChangeArrowheads="1"/>
          </p:cNvSpPr>
          <p:nvPr/>
        </p:nvSpPr>
        <p:spPr bwMode="auto">
          <a:xfrm>
            <a:off x="2566659" y="7951725"/>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4" name="Conector recto 36">
            <a:extLst>
              <a:ext uri="{FF2B5EF4-FFF2-40B4-BE49-F238E27FC236}">
                <a16:creationId xmlns:a16="http://schemas.microsoft.com/office/drawing/2014/main" id="{F912DCC0-4E95-5133-0408-E65CF59E25FE}"/>
              </a:ext>
            </a:extLst>
          </p:cNvPr>
          <p:cNvCxnSpPr>
            <a:cxnSpLocks/>
          </p:cNvCxnSpPr>
          <p:nvPr/>
        </p:nvCxnSpPr>
        <p:spPr>
          <a:xfrm>
            <a:off x="2599359" y="8293006"/>
            <a:ext cx="4061125" cy="0"/>
          </a:xfrm>
          <a:prstGeom prst="line">
            <a:avLst/>
          </a:prstGeom>
          <a:ln/>
        </p:spPr>
        <p:style>
          <a:lnRef idx="2">
            <a:schemeClr val="dk1"/>
          </a:lnRef>
          <a:fillRef idx="0">
            <a:schemeClr val="dk1"/>
          </a:fillRef>
          <a:effectRef idx="1">
            <a:schemeClr val="dk1"/>
          </a:effectRef>
          <a:fontRef idx="minor">
            <a:schemeClr val="tx1"/>
          </a:fontRef>
        </p:style>
      </p:cxnSp>
      <p:pic>
        <p:nvPicPr>
          <p:cNvPr id="12" name="Image 11" descr="Une image contenant Visage humain, personne, sourire, habits&#10;&#10;Description générée automatiquement">
            <a:extLst>
              <a:ext uri="{FF2B5EF4-FFF2-40B4-BE49-F238E27FC236}">
                <a16:creationId xmlns:a16="http://schemas.microsoft.com/office/drawing/2014/main" id="{66588D8C-9DF1-73AB-D8B1-69897F44BAFA}"/>
              </a:ext>
            </a:extLst>
          </p:cNvPr>
          <p:cNvPicPr>
            <a:picLocks noChangeAspect="1"/>
          </p:cNvPicPr>
          <p:nvPr/>
        </p:nvPicPr>
        <p:blipFill rotWithShape="1">
          <a:blip r:embed="rId7"/>
          <a:srcRect l="33468"/>
          <a:stretch/>
        </p:blipFill>
        <p:spPr>
          <a:xfrm>
            <a:off x="201072" y="128479"/>
            <a:ext cx="1917955" cy="1924114"/>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1280</TotalTime>
  <Words>366</Words>
  <Application>Microsoft Macintosh PowerPoint</Application>
  <PresentationFormat>Format A4 (210 x 297 mm)</PresentationFormat>
  <Paragraphs>49</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175</cp:revision>
  <cp:lastPrinted>2022-05-25T13:38:42Z</cp:lastPrinted>
  <dcterms:created xsi:type="dcterms:W3CDTF">2022-05-25T13:38:28Z</dcterms:created>
  <dcterms:modified xsi:type="dcterms:W3CDTF">2023-07-01T22:11:51Z</dcterms:modified>
</cp:coreProperties>
</file>