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54"/>
    <p:restoredTop sz="96327"/>
  </p:normalViewPr>
  <p:slideViewPr>
    <p:cSldViewPr snapToGrid="0" snapToObjects="1" showGuides="1">
      <p:cViewPr>
        <p:scale>
          <a:sx n="200" d="100"/>
          <a:sy n="200" d="100"/>
        </p:scale>
        <p:origin x="5992" y="12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-3176" y="0"/>
            <a:ext cx="2431225" cy="9906000"/>
          </a:xfrm>
          <a:prstGeom prst="rect">
            <a:avLst/>
          </a:prstGeom>
          <a:solidFill>
            <a:schemeClr val="tx1">
              <a:lumMod val="50000"/>
              <a:lumOff val="50000"/>
              <a:alpha val="23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388" y="53010"/>
            <a:ext cx="3327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Jean LAROUTE</a:t>
            </a:r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8253" y="741974"/>
            <a:ext cx="4115325" cy="4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400" b="1" dirty="0"/>
              <a:t>Chauffeur routier professionnel avec 12 ans d'expérience dans le transport national et international</a:t>
            </a:r>
            <a:endParaRPr lang="fr-FR" sz="1400" dirty="0"/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701197" y="543004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8403" y="1943093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dirty="0"/>
              <a:t>Chauffeur routier chevronné, spécialisé dans le transport de marchandises diverses sur des distances longues et courtes. Engagement prouvé en matière de sécurité routière, d'efficacité et de service à la clientèle. Fiable, ponctuel et capable de travailler de longues heures.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0167" y="1500186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615" y="2728167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615" y="3185367"/>
            <a:ext cx="4142290" cy="409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50" b="1" dirty="0"/>
              <a:t>Chauffeur Routier Poids Lourd</a:t>
            </a:r>
            <a:r>
              <a:rPr lang="fr-FR" sz="1050" dirty="0"/>
              <a:t>, Transport Routier Dupont, Paris | 2013 - Présent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Conduite sécuritaire et efficace de véhicules de type poids lourd sur des itinéraires nationaux et internationaux.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Chargement et déchargement de marchandises en respectant les normes de sécurité.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Maintenance régulière du véhicule pour assurer son bon fonctionnement et sa conformité avec les normes de sécurité.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Planification d'itinéraires pour maximiser l'efficacité tout en respectant les délais de livraison.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Collaboration avec l'équipe logistique pour résoudre les problèmes en temps réel et assurer un service de haute qualité.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Maintien d'un registre précis des livraisons, des heures de conduite et des rapports d'inspection du véhicule.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Adhésion stricte aux réglementations concernant les heures de repos et de conduite pour garantir la sécurité sur la route.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Formation des nouveaux chauffeurs sur les procédures de sécurité, les protocoles de l'entreprise et les normes du service à la clientèle.</a:t>
            </a:r>
          </a:p>
          <a:p>
            <a:endParaRPr lang="fr-FR" sz="1050" b="1" dirty="0"/>
          </a:p>
          <a:p>
            <a:r>
              <a:rPr lang="fr-FR" sz="1050" b="1" dirty="0"/>
              <a:t>Chauffeur Routier</a:t>
            </a:r>
            <a:r>
              <a:rPr lang="fr-FR" sz="1050" dirty="0"/>
              <a:t>, Transport Routier Dupont, Paris (2011 - Présent)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Transport de marchandises à travers la France et l'Europe.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Respect des réglementations en matière de temps de conduite et de repos.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Maintenance régulière du véhicule.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716326" y="1877807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702533" y="3068812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89" y="2977232"/>
            <a:ext cx="2010561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8974" y="3577115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88" y="3053287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06" y="3337450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18" y="386504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29" y="2644539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46" y="4299196"/>
            <a:ext cx="2144334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29" y="4759343"/>
            <a:ext cx="2112046" cy="1349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Responsabilité et fiabilité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Bonne condition physique pour les longs trajets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Capacité à gérer le stress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Sens de l'orientation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Souci du détail pour le respect des consignes de livraison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9388" y="7280318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0167" y="8757033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2660673" y="9091995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0167" y="9213713"/>
            <a:ext cx="4069488" cy="79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b="1" dirty="0"/>
              <a:t>Diplôme de Technicien Supérieur en Vente Automobile</a:t>
            </a:r>
            <a:r>
              <a:rPr lang="fr-FR" sz="1000" dirty="0"/>
              <a:t>, Lycée de la Vente, Paris - 2005</a:t>
            </a:r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095" y="28959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68" y="6132874"/>
            <a:ext cx="2220422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373" y="6542311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Français :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Anglais : B2 (Cadre Européen Commun de Référence)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Espagnol : A2 (Cadre Européen Commun de Référence)</a:t>
            </a: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2638609" y="7756106"/>
            <a:ext cx="4051046" cy="79029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Conduite de longues distances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Connaissance des réglementations routières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Bonne condition physique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Entretien et réparation de base des véhicules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Utilisation d'un GPS et d'autres technologies de navigation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687986" y="7662222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661" y="7569767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373" y="7947739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Randonnée en nature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Football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>
                <a:latin typeface="+mn-lt"/>
              </a:rPr>
              <a:t>Voyage en Europe</a:t>
            </a:r>
          </a:p>
        </p:txBody>
      </p:sp>
      <p:pic>
        <p:nvPicPr>
          <p:cNvPr id="26" name="Image 25" descr="Une image contenant Visage humain, personne, sourire, habits&#10;&#10;Description générée automatiquement">
            <a:extLst>
              <a:ext uri="{FF2B5EF4-FFF2-40B4-BE49-F238E27FC236}">
                <a16:creationId xmlns:a16="http://schemas.microsoft.com/office/drawing/2014/main" id="{A80D8B83-3ED4-3E75-BFC5-5F4334323DC6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594"/>
          <a:stretch/>
        </p:blipFill>
        <p:spPr>
          <a:xfrm>
            <a:off x="241106" y="330941"/>
            <a:ext cx="1813329" cy="1822580"/>
          </a:xfrm>
          <a:prstGeom prst="ellipse">
            <a:avLst/>
          </a:prstGeom>
          <a:ln w="762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631</TotalTime>
  <Words>678</Words>
  <Application>Microsoft Macintosh PowerPoint</Application>
  <PresentationFormat>Format A4 (210 x 297 mm)</PresentationFormat>
  <Paragraphs>86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122</cp:revision>
  <cp:lastPrinted>2022-05-25T13:38:42Z</cp:lastPrinted>
  <dcterms:created xsi:type="dcterms:W3CDTF">2022-05-25T13:38:28Z</dcterms:created>
  <dcterms:modified xsi:type="dcterms:W3CDTF">2023-05-30T15:36:43Z</dcterms:modified>
</cp:coreProperties>
</file>