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3E4D"/>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38"/>
    <p:restoredTop sz="96327"/>
  </p:normalViewPr>
  <p:slideViewPr>
    <p:cSldViewPr snapToGrid="0" snapToObjects="1" showGuides="1">
      <p:cViewPr varScale="1">
        <p:scale>
          <a:sx n="132" d="100"/>
          <a:sy n="132" d="100"/>
        </p:scale>
        <p:origin x="4848" y="1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03/04/2023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03/04/2023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03/04/2023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03/04/2023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03/04/2023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03/04/2023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03/04/2023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3123" y="-2"/>
            <a:ext cx="2431225" cy="9906000"/>
          </a:xfrm>
          <a:prstGeom prst="rect">
            <a:avLst/>
          </a:prstGeom>
          <a:solidFill>
            <a:srgbClr val="303E4D">
              <a:alpha val="27843"/>
            </a:srgb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9540" y="122047"/>
            <a:ext cx="31750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400" dirty="0">
                <a:effectLst/>
                <a:latin typeface="Calibri" panose="020F0502020204030204" pitchFamily="34" charset="0"/>
                <a:ea typeface="Calibri" panose="020F0502020204030204" pitchFamily="34" charset="0"/>
                <a:cs typeface="Times New Roman" panose="02020603050405020304" pitchFamily="18" charset="0"/>
              </a:rPr>
              <a:t>Christophe </a:t>
            </a:r>
            <a:r>
              <a:rPr lang="fr-FR" sz="2400" b="1" dirty="0">
                <a:effectLst/>
                <a:latin typeface="Calibri" panose="020F0502020204030204" pitchFamily="34" charset="0"/>
                <a:ea typeface="Calibri" panose="020F0502020204030204" pitchFamily="34" charset="0"/>
                <a:cs typeface="Times New Roman" panose="02020603050405020304" pitchFamily="18" charset="0"/>
              </a:rPr>
              <a:t>CHAUFFEUR</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138304" y="775032"/>
            <a:ext cx="4292601"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400" b="1" dirty="0">
                <a:effectLst/>
                <a:latin typeface="Calibri" panose="020F0502020204030204" pitchFamily="34" charset="0"/>
                <a:ea typeface="Calibri" panose="020F0502020204030204" pitchFamily="34" charset="0"/>
                <a:cs typeface="Times New Roman" panose="02020603050405020304" pitchFamily="18" charset="0"/>
              </a:rPr>
              <a:t>Chauffeur poids lourd expérimenté avec plus de 15 ans d'expérience dans la conduite à l’international</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31975" y="605385"/>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136525" y="1706815"/>
            <a:ext cx="4223861" cy="86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dirty="0">
                <a:effectLst/>
                <a:latin typeface="Calibri" panose="020F0502020204030204" pitchFamily="34" charset="0"/>
                <a:ea typeface="Calibri" panose="020F0502020204030204" pitchFamily="34" charset="0"/>
                <a:cs typeface="Times New Roman" panose="02020603050405020304" pitchFamily="18" charset="0"/>
              </a:rPr>
              <a:t>Résumé professionnel : Chauffeur poids lourd expérimenté avec plus de 15 ans d'expérience dans la conduite et le transport des marchandises à des distances locales et nationales. Solide connaissance des normes de sécurité routière et de la réglementation du transport, ainsi que de la planification des itinéraires et de la communication avec les clients. Expérience dans la conduite de différents types de camions, y compris les semi-remorques et les remorques à plateau. Habile dans la résolution de problèmes logistiques et dans le respect des délais de livraison. Disponible pour travailler de longues heures et les week-ends si nécessaire.</a:t>
            </a: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122778" y="1290315"/>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157641" y="3246048"/>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171994" y="3703248"/>
            <a:ext cx="4129403" cy="4323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SzPts val="1000"/>
              <a:tabLst>
                <a:tab pos="457200" algn="l"/>
              </a:tabLst>
            </a:pPr>
            <a:r>
              <a:rPr lang="fr-FR" sz="1000" b="1" dirty="0">
                <a:effectLst/>
                <a:latin typeface="Calibri" panose="020F0502020204030204" pitchFamily="34" charset="0"/>
                <a:ea typeface="Times New Roman" panose="02020603050405020304" pitchFamily="18" charset="0"/>
                <a:cs typeface="Calibri" panose="020F0502020204030204" pitchFamily="34" charset="0"/>
              </a:rPr>
              <a:t>Chauffeur poids lourd chez ABC Transport, de janvier 2010 à aujourd'hui </a:t>
            </a:r>
          </a:p>
          <a:p>
            <a:pPr>
              <a:buSzPts val="1000"/>
              <a:tabLst>
                <a:tab pos="457200" algn="l"/>
              </a:tabLst>
            </a:pPr>
            <a:endParaRPr lang="fr-FR" sz="1000" b="1"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buSzPts val="1000"/>
              <a:buFont typeface="Symbol" pitchFamily="2" charset="2"/>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Conduite de camions sur de longues distances pour transporter des marchandises, en respectant les normes de sécurité routière et les délais de livraison.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Planification des itinéraires les plus efficaces, communication avec les clients et les fournisseurs, documentation de transport.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Supervision d'une équipe de chauffeurs de camion, en veillant à ce que tous les conducteurs respectent les règles de sécurité et les exigences légales.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Réduction des coûts de transport de l'entreprise de 10 % en 2015 grâce à une meilleure planification des itinéraires.</a:t>
            </a:r>
          </a:p>
          <a:p>
            <a:pPr lvl="0">
              <a:buSzPts val="1000"/>
              <a:tabLst>
                <a:tab pos="457200" algn="l"/>
              </a:tabLst>
            </a:pPr>
            <a:endParaRPr lang="fr-FR" sz="1000" b="1" dirty="0">
              <a:latin typeface="Calibri" panose="020F0502020204030204" pitchFamily="34" charset="0"/>
              <a:ea typeface="Times New Roman" panose="02020603050405020304" pitchFamily="18" charset="0"/>
              <a:cs typeface="Calibri" panose="020F0502020204030204" pitchFamily="34" charset="0"/>
            </a:endParaRPr>
          </a:p>
          <a:p>
            <a:pPr lvl="0">
              <a:buSzPts val="1000"/>
              <a:tabLst>
                <a:tab pos="457200" algn="l"/>
              </a:tabLst>
            </a:pPr>
            <a:endParaRPr lang="fr-FR" sz="1000" b="1" dirty="0">
              <a:latin typeface="Calibri" panose="020F0502020204030204" pitchFamily="34" charset="0"/>
              <a:ea typeface="Times New Roman" panose="02020603050405020304" pitchFamily="18" charset="0"/>
              <a:cs typeface="Calibri" panose="020F0502020204030204" pitchFamily="34" charset="0"/>
            </a:endParaRPr>
          </a:p>
          <a:p>
            <a:pPr lvl="0">
              <a:buSzPts val="1000"/>
              <a:tabLst>
                <a:tab pos="457200" algn="l"/>
              </a:tabLst>
            </a:pPr>
            <a:r>
              <a:rPr lang="fr-FR" sz="1000" b="1" dirty="0">
                <a:effectLst/>
                <a:latin typeface="Calibri" panose="020F0502020204030204" pitchFamily="34" charset="0"/>
                <a:ea typeface="Times New Roman" panose="02020603050405020304" pitchFamily="18" charset="0"/>
                <a:cs typeface="Calibri" panose="020F0502020204030204" pitchFamily="34" charset="0"/>
              </a:rPr>
              <a:t>Chauffeur poids lourd chez DEF Logistique, de janvier 2003 à décembre 2009 </a:t>
            </a:r>
          </a:p>
          <a:p>
            <a:pPr lvl="0">
              <a:buSzPts val="1000"/>
              <a:tabLst>
                <a:tab pos="457200" algn="l"/>
              </a:tabLs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fr-FR" sz="1000" dirty="0">
                <a:effectLst/>
                <a:latin typeface="Calibri" panose="020F0502020204030204" pitchFamily="34" charset="0"/>
                <a:ea typeface="Times New Roman" panose="02020603050405020304" pitchFamily="18" charset="0"/>
                <a:cs typeface="Calibri" panose="020F0502020204030204" pitchFamily="34" charset="0"/>
              </a:rPr>
              <a:t>Conduite de camions pour transporter des marchandises à des distances locales et nationales, effectuant des vérifications régulières du camion et effectuant des réparations mineures si nécessaire.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fr-FR" sz="1000" dirty="0">
                <a:effectLst/>
                <a:latin typeface="Calibri" panose="020F0502020204030204" pitchFamily="34" charset="0"/>
                <a:ea typeface="Times New Roman" panose="02020603050405020304" pitchFamily="18" charset="0"/>
                <a:cs typeface="Calibri" panose="020F0502020204030204" pitchFamily="34" charset="0"/>
              </a:rPr>
              <a:t>Communication efficace avec les clients pour répondre à leurs besoins et résoudre les problèmes logistiques.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fr-FR" sz="1000" dirty="0">
                <a:effectLst/>
                <a:latin typeface="Calibri" panose="020F0502020204030204" pitchFamily="34" charset="0"/>
                <a:ea typeface="Times New Roman" panose="02020603050405020304" pitchFamily="18" charset="0"/>
                <a:cs typeface="Calibri" panose="020F0502020204030204" pitchFamily="34" charset="0"/>
              </a:rPr>
              <a:t>Supervision d'une équipe de chauffeurs de camion, en veillant à ce que tous les conducteurs respectent les règles de sécurité et les exigences légales.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fr-FR" sz="1000" dirty="0">
                <a:effectLst/>
                <a:latin typeface="Calibri" panose="020F0502020204030204" pitchFamily="34" charset="0"/>
                <a:ea typeface="Times New Roman" panose="02020603050405020304" pitchFamily="18" charset="0"/>
                <a:cs typeface="Calibri" panose="020F0502020204030204" pitchFamily="34" charset="0"/>
              </a:rPr>
              <a:t>Augmentation de l'efficacité de la livraison de 15 % en 2008 grâce à une meilleure communication avec les clients.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25968" y="1643309"/>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31975" y="3601299"/>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852538" y="2646372"/>
            <a:ext cx="2120900"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4586023" y="3246255"/>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2437" y="2722427"/>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18155" y="3006590"/>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20367" y="353418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540878" y="2313679"/>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4541672" y="4138617"/>
            <a:ext cx="2144334"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 et 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4567598" y="4769235"/>
            <a:ext cx="2219649" cy="3751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a:buSzPts val="1000"/>
              <a:buFont typeface="Symbol" pitchFamily="2" charset="2"/>
              <a:buChar char=""/>
              <a:tabLst>
                <a:tab pos="228600" algn="l"/>
              </a:tabLst>
            </a:pPr>
            <a:r>
              <a:rPr lang="fr-FR" sz="1100" dirty="0">
                <a:effectLst/>
                <a:latin typeface="Calibri" panose="020F0502020204030204" pitchFamily="34" charset="0"/>
                <a:ea typeface="Times New Roman" panose="02020603050405020304" pitchFamily="18" charset="0"/>
                <a:cs typeface="Calibri" panose="020F0502020204030204" pitchFamily="34" charset="0"/>
              </a:rPr>
              <a:t>Conduite de camions poids lourds et autres types de véhicules légers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SzPts val="1000"/>
              <a:buFont typeface="Symbol" pitchFamily="2" charset="2"/>
              <a:buChar char=""/>
              <a:tabLst>
                <a:tab pos="228600" algn="l"/>
              </a:tabLst>
            </a:pPr>
            <a:r>
              <a:rPr lang="fr-FR" sz="1100" dirty="0">
                <a:effectLst/>
                <a:latin typeface="Calibri" panose="020F0502020204030204" pitchFamily="34" charset="0"/>
                <a:ea typeface="Times New Roman" panose="02020603050405020304" pitchFamily="18" charset="0"/>
                <a:cs typeface="Calibri" panose="020F0502020204030204" pitchFamily="34" charset="0"/>
              </a:rPr>
              <a:t>Planification des itinéraires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SzPts val="1000"/>
              <a:buFont typeface="Symbol" pitchFamily="2" charset="2"/>
              <a:buChar char=""/>
              <a:tabLst>
                <a:tab pos="228600" algn="l"/>
              </a:tabLst>
            </a:pPr>
            <a:r>
              <a:rPr lang="fr-FR" sz="1100" dirty="0">
                <a:effectLst/>
                <a:latin typeface="Calibri" panose="020F0502020204030204" pitchFamily="34" charset="0"/>
                <a:ea typeface="Times New Roman" panose="02020603050405020304" pitchFamily="18" charset="0"/>
                <a:cs typeface="Calibri" panose="020F0502020204030204" pitchFamily="34" charset="0"/>
              </a:rPr>
              <a:t>Communication avec les clients et les fournisseurs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SzPts val="1000"/>
              <a:buFont typeface="Symbol" pitchFamily="2" charset="2"/>
              <a:buChar char=""/>
              <a:tabLst>
                <a:tab pos="228600" algn="l"/>
              </a:tabLst>
            </a:pPr>
            <a:r>
              <a:rPr lang="fr-FR" sz="1100" dirty="0">
                <a:effectLst/>
                <a:latin typeface="Calibri" panose="020F0502020204030204" pitchFamily="34" charset="0"/>
                <a:ea typeface="Times New Roman" panose="02020603050405020304" pitchFamily="18" charset="0"/>
                <a:cs typeface="Calibri" panose="020F0502020204030204" pitchFamily="34" charset="0"/>
              </a:rPr>
              <a:t>Gestion de la cargaison et suivi des opérations de chargement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SzPts val="1000"/>
              <a:buFont typeface="Symbol" pitchFamily="2" charset="2"/>
              <a:buChar char=""/>
              <a:tabLst>
                <a:tab pos="228600" algn="l"/>
              </a:tabLst>
            </a:pPr>
            <a:r>
              <a:rPr lang="fr-FR" sz="1100" dirty="0">
                <a:effectLst/>
                <a:latin typeface="Calibri" panose="020F0502020204030204" pitchFamily="34" charset="0"/>
                <a:ea typeface="Times New Roman" panose="02020603050405020304" pitchFamily="18" charset="0"/>
                <a:cs typeface="Calibri" panose="020F0502020204030204" pitchFamily="34" charset="0"/>
              </a:rPr>
              <a:t>Respect des normes de sécurité routière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SzPts val="1000"/>
              <a:buFont typeface="Symbol" pitchFamily="2" charset="2"/>
              <a:buChar char=""/>
              <a:tabLst>
                <a:tab pos="228600" algn="l"/>
              </a:tabLst>
            </a:pPr>
            <a:r>
              <a:rPr lang="fr-FR" sz="1100" dirty="0">
                <a:effectLst/>
                <a:latin typeface="Calibri" panose="020F0502020204030204" pitchFamily="34" charset="0"/>
                <a:ea typeface="Times New Roman" panose="02020603050405020304" pitchFamily="18" charset="0"/>
                <a:cs typeface="Calibri" panose="020F0502020204030204" pitchFamily="34" charset="0"/>
              </a:rPr>
              <a:t>Maintenance des camions et vérification de leur état de fonctionnement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SzPts val="1000"/>
              <a:buFont typeface="Symbol" pitchFamily="2" charset="2"/>
              <a:buChar char=""/>
              <a:tabLst>
                <a:tab pos="228600" algn="l"/>
              </a:tabLst>
            </a:pPr>
            <a:r>
              <a:rPr lang="fr-FR" sz="1100" dirty="0">
                <a:effectLst/>
                <a:latin typeface="Calibri" panose="020F0502020204030204" pitchFamily="34" charset="0"/>
                <a:ea typeface="Times New Roman" panose="02020603050405020304" pitchFamily="18" charset="0"/>
                <a:cs typeface="Calibri" panose="020F0502020204030204" pitchFamily="34" charset="0"/>
              </a:rPr>
              <a:t>Résolution de problèmes logistiques</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SzPts val="1000"/>
              <a:buFont typeface="Symbol" pitchFamily="2" charset="2"/>
              <a:buChar char=""/>
              <a:tabLst>
                <a:tab pos="228600" algn="l"/>
              </a:tabLst>
            </a:pPr>
            <a:r>
              <a:rPr lang="fr-FR" sz="1100" dirty="0">
                <a:effectLst/>
                <a:latin typeface="Calibri" panose="020F0502020204030204" pitchFamily="34" charset="0"/>
                <a:ea typeface="Times New Roman" panose="02020603050405020304" pitchFamily="18" charset="0"/>
                <a:cs typeface="Calibri" panose="020F0502020204030204" pitchFamily="34" charset="0"/>
              </a:rPr>
              <a:t>Documentation de transport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SzPts val="1000"/>
              <a:buFont typeface="Symbol" pitchFamily="2" charset="2"/>
              <a:buChar char=""/>
              <a:tabLst>
                <a:tab pos="228600" algn="l"/>
              </a:tabLst>
            </a:pPr>
            <a:r>
              <a:rPr lang="fr-FR" sz="1100" dirty="0">
                <a:effectLst/>
                <a:latin typeface="Calibri" panose="020F0502020204030204" pitchFamily="34" charset="0"/>
                <a:ea typeface="Times New Roman" panose="02020603050405020304" pitchFamily="18" charset="0"/>
                <a:cs typeface="Calibri" panose="020F0502020204030204" pitchFamily="34" charset="0"/>
              </a:rPr>
              <a:t>Gestion d'équipe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fr-FR" sz="1100" dirty="0">
                <a:effectLst/>
                <a:latin typeface="Calibri" panose="020F0502020204030204" pitchFamily="34" charset="0"/>
                <a:ea typeface="Calibri" panose="020F0502020204030204" pitchFamily="34" charset="0"/>
                <a:cs typeface="Calibri" panose="020F0502020204030204" pitchFamily="34" charset="0"/>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214101" y="8217705"/>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50351" y="8592158"/>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194848" y="8649550"/>
            <a:ext cx="4043427" cy="962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0" indent="-342900">
              <a:buSzPts val="1000"/>
              <a:buFont typeface="Symbol" pitchFamily="2" charset="2"/>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Permis de conduire catégorie C et 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Formation continue en sécurité routière et réglementation du transport</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Formation à la gestion d'équipe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000" dirty="0">
                <a:effectLst/>
                <a:latin typeface="Calibri" panose="020F0502020204030204" pitchFamily="34" charset="0"/>
                <a:ea typeface="Calibri" panose="020F0502020204030204" pitchFamily="34" charset="0"/>
                <a:cs typeface="Calibri" panose="020F0502020204030204" pitchFamily="34" charset="0"/>
              </a:rPr>
              <a:t>Permis FIMO-FCOS, CACES chargement/déchargement.</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2" name="Image 1">
            <a:extLst>
              <a:ext uri="{FF2B5EF4-FFF2-40B4-BE49-F238E27FC236}">
                <a16:creationId xmlns:a16="http://schemas.microsoft.com/office/drawing/2014/main" id="{2216B0D5-4C8B-77F4-5E6A-127A44A70130}"/>
              </a:ext>
            </a:extLst>
          </p:cNvPr>
          <p:cNvPicPr>
            <a:picLocks noChangeAspect="1"/>
          </p:cNvPicPr>
          <p:nvPr/>
        </p:nvPicPr>
        <p:blipFill rotWithShape="1">
          <a:blip r:embed="rId7">
            <a:extLst>
              <a:ext uri="{28A0092B-C50C-407E-A947-70E740481C1C}">
                <a14:useLocalDpi xmlns:a14="http://schemas.microsoft.com/office/drawing/2010/main" val="0"/>
              </a:ext>
            </a:extLst>
          </a:blip>
          <a:srcRect r="33789"/>
          <a:stretch/>
        </p:blipFill>
        <p:spPr bwMode="auto">
          <a:xfrm>
            <a:off x="4783540" y="173832"/>
            <a:ext cx="1706945" cy="1721143"/>
          </a:xfrm>
          <a:prstGeom prst="ellipse">
            <a:avLst/>
          </a:prstGeom>
          <a:ln w="50800">
            <a:solidFill>
              <a:schemeClr val="dk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478</TotalTime>
  <Words>733</Words>
  <Application>Microsoft Macintosh PowerPoint</Application>
  <PresentationFormat>Format A4 (210 x 297 mm)</PresentationFormat>
  <Paragraphs>80</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Calibri Light</vt:lpstr>
      <vt:lpstr>Century Gothic</vt:lpstr>
      <vt:lpstr>Symbol</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17</cp:revision>
  <cp:lastPrinted>2022-05-25T13:38:42Z</cp:lastPrinted>
  <dcterms:created xsi:type="dcterms:W3CDTF">2022-05-25T13:38:28Z</dcterms:created>
  <dcterms:modified xsi:type="dcterms:W3CDTF">2023-04-03T08:35:56Z</dcterms:modified>
</cp:coreProperties>
</file>