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7"/>
    <p:restoredTop sz="96327"/>
  </p:normalViewPr>
  <p:slideViewPr>
    <p:cSldViewPr snapToGrid="0" snapToObjects="1" showGuides="1">
      <p:cViewPr varScale="1">
        <p:scale>
          <a:sx n="121" d="100"/>
          <a:sy n="121" d="100"/>
        </p:scale>
        <p:origin x="1816" y="168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tx1">
              <a:lumMod val="50000"/>
              <a:lumOff val="50000"/>
              <a:alpha val="3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333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Alex </a:t>
            </a:r>
            <a:r>
              <a:rPr lang="fr-FR" sz="2800" b="1" dirty="0"/>
              <a:t>LIVRAISON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53" y="765843"/>
            <a:ext cx="4058251" cy="46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Chauffeur Livreur expérimenté – 8 ans d’expérience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156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28" y="1870660"/>
            <a:ext cx="4010235" cy="90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dirty="0"/>
              <a:t>Fort de mon expérience de chauffeur-livreur depuis huit ans, je suis respectueux des règles de sécurité sur route et des réglementations en vigueur. Ayant à cœur la satisfaction de tous, je maitrise la coordination des itinéraires pour optimiser les délais de livraison. Mon objectif est d’offrir le meilleur service à la clientèle.</a:t>
            </a:r>
            <a:endParaRPr kumimoji="0" lang="fr-FR" altLang="fr-FR" sz="1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51" y="1461082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1" y="2877579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0" y="3302069"/>
            <a:ext cx="4249771" cy="3998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/>
              <a:t>2021 – Chauffeur-livreur, entreprise PLUS VITE ET PLUS LOIN à Châlons-en-Champagne (51)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100" b="1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Préparation et sécurisation de colis fragiles.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Chargement et déchargement des marchandises.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Livraison de caisses de vins aux bars, restaurants et particuliers.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Vérification de la conformité avec les bordereaux de livraison.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Gestion d’appels téléphoniques : communication avec la clientèle et les sociétés.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1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/>
              <a:t>2018 – Chauffeur-livreur, entreprise LOIN à Paris (75)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100" b="1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Planification de la tournée d’une équipe de 6 chauffeurs-livreurs.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Vérification de l’entretien mécanique des véhicules de la flotte.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Réception et transport de fret aérien.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Acheminement de colis aux particuliers et aux entreprises.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1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/>
              <a:t>2014 – Chauffeur-livreur, entreprise VITE à Bordeaux (33)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100" b="1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Optimisation des itinéraires de déplacements.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Distribution de marchandises plus ou moins fragiles.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Encaissement de factures : espèces, CB, chèques.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Tenue des journaux d’activités journalières.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Entretien et nettoyage des véhicules de livra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8728" y="1829385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15051" y="3243165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9307" y="3209523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3303" y="3814166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474" y="3246489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793" y="3573535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727" y="4101994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711" y="279501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219" y="4930608"/>
            <a:ext cx="2341563" cy="173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Préparation de commande et organisation du stockage.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Anticipation de problématiques de circulation routière.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Respect des règles d’hygiène et de sécurité du transport.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Rapidité et réactivité dans les livraisons.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Connaissances mécaniques de bas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220" y="6612919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655" y="6947882"/>
            <a:ext cx="2341562" cy="80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Rigueur et organisation.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Ponctualité.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du stress.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Sens relationnel et de la communication.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Endurance physique.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9444" y="8474311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Pratique de la course à pied depuis 5 ans : marathon de Paris, Run in Lyon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Randonnées sportives : le GR20 pendant 15 jours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Trésorier bénévole pour l’association « Ingénieurs sans frontières ».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0" y="7580142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29119" y="7957122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homme, portant, complet&#10;&#10;Description générée automatiquement">
            <a:extLst>
              <a:ext uri="{FF2B5EF4-FFF2-40B4-BE49-F238E27FC236}">
                <a16:creationId xmlns:a16="http://schemas.microsoft.com/office/drawing/2014/main" id="{3101240D-1A51-95F8-8CFD-12A3F4D82B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315" b="29194"/>
          <a:stretch/>
        </p:blipFill>
        <p:spPr>
          <a:xfrm>
            <a:off x="4462581" y="224074"/>
            <a:ext cx="2300066" cy="2325782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FD30843-2D7F-A351-396C-0DA44DACD114}"/>
              </a:ext>
            </a:extLst>
          </p:cNvPr>
          <p:cNvSpPr txBox="1"/>
          <p:nvPr/>
        </p:nvSpPr>
        <p:spPr>
          <a:xfrm>
            <a:off x="78960" y="8107678"/>
            <a:ext cx="3994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2015 – BAC PRO Transport – Lycée Paris XV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2012 – BEP de Conduite et services dans le transport routier- Toulouse – Lycée André Point Carré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2003 – Permis de conduire français de catégorie B</a:t>
            </a:r>
            <a:br>
              <a:rPr lang="fr-FR" sz="1100" dirty="0"/>
            </a:br>
            <a:r>
              <a:rPr lang="fr-FR" sz="1100" dirty="0"/>
              <a:t>- Conduite de tous véhicules de moins de 3,5 tonnes de PTAC : voitures, fourgons, camionnettes.</a:t>
            </a:r>
            <a:endParaRPr lang="fr-FR" sz="1100" b="1" dirty="0"/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407</Words>
  <Application>Microsoft Macintosh PowerPoint</Application>
  <PresentationFormat>Format A4 (210 x 297 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34</cp:revision>
  <cp:lastPrinted>2022-05-25T13:38:42Z</cp:lastPrinted>
  <dcterms:created xsi:type="dcterms:W3CDTF">2022-05-25T13:38:28Z</dcterms:created>
  <dcterms:modified xsi:type="dcterms:W3CDTF">2022-08-12T15:36:33Z</dcterms:modified>
</cp:coreProperties>
</file>