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89"/>
    <p:restoredTop sz="96327"/>
  </p:normalViewPr>
  <p:slideViewPr>
    <p:cSldViewPr snapToGrid="0" snapToObjects="1" showGuides="1">
      <p:cViewPr varScale="1">
        <p:scale>
          <a:sx n="212" d="100"/>
          <a:sy n="212" d="100"/>
        </p:scale>
        <p:origin x="2120" y="2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004" y="0"/>
            <a:ext cx="2431225" cy="9906000"/>
          </a:xfrm>
          <a:prstGeom prst="rect">
            <a:avLst/>
          </a:prstGeom>
          <a:solidFill>
            <a:schemeClr val="tx2">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596443" y="622033"/>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Thierry LACHAUFFE</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567722" y="1257917"/>
            <a:ext cx="4052004" cy="386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dirty="0"/>
              <a:t>Chauffagiste certifié avec une vaste expérience en installation et maintenance</a:t>
            </a:r>
            <a:endParaRPr lang="fr-FR" sz="1400" b="1"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668252" y="1112027"/>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629164" y="2326637"/>
            <a:ext cx="4068300" cy="1195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Chauffagiste compétent avec 12 ans d'expérience dans l'installation, la réparation et la maintenance des systèmes de chauffage résidentiels et commerciaux. Excellente connaissance des réglementations de sécurité et des normes de qualité. Capable de résoudre des problèmes complexes et de travailler efficacement en équipe. Je suis motivé, fiable et j'ai le souci du détail.</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610927" y="1883730"/>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615411" y="3564934"/>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615412" y="3961573"/>
            <a:ext cx="4142290" cy="2354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Chauffagiste</a:t>
            </a:r>
            <a:r>
              <a:rPr lang="fr-FR" sz="1050" dirty="0"/>
              <a:t>, Entreprise de Chauffage Durand, Paris (2011 - Présent)</a:t>
            </a:r>
          </a:p>
          <a:p>
            <a:endParaRPr lang="fr-FR" sz="1050" dirty="0"/>
          </a:p>
          <a:p>
            <a:pPr marL="171450" indent="-171450">
              <a:buFont typeface="Arial" panose="020B0604020202020204" pitchFamily="34" charset="0"/>
              <a:buChar char="•"/>
            </a:pPr>
            <a:r>
              <a:rPr lang="fr-FR" sz="1050" dirty="0"/>
              <a:t>Installation, entretien et réparation des systèmes de chauffage pour une clientèle variée.</a:t>
            </a:r>
          </a:p>
          <a:p>
            <a:pPr marL="171450" indent="-171450">
              <a:buFont typeface="Arial" panose="020B0604020202020204" pitchFamily="34" charset="0"/>
              <a:buChar char="•"/>
            </a:pPr>
            <a:r>
              <a:rPr lang="fr-FR" sz="1050" dirty="0"/>
              <a:t>Diagnostic et résolution de problèmes techniques complexes.</a:t>
            </a:r>
          </a:p>
          <a:p>
            <a:pPr marL="171450" indent="-171450">
              <a:buFont typeface="Arial" panose="020B0604020202020204" pitchFamily="34" charset="0"/>
              <a:buChar char="•"/>
            </a:pPr>
            <a:r>
              <a:rPr lang="fr-FR" sz="1050" dirty="0"/>
              <a:t>Formation des nouveaux employés sur les protocoles de sécurité et les procédures d'installation.</a:t>
            </a:r>
          </a:p>
          <a:p>
            <a:endParaRPr lang="fr-FR" sz="1050" b="1" dirty="0"/>
          </a:p>
          <a:p>
            <a:r>
              <a:rPr lang="fr-FR" sz="1050" b="1" dirty="0"/>
              <a:t>Assistant Chauffagiste</a:t>
            </a:r>
            <a:r>
              <a:rPr lang="fr-FR" sz="1050" dirty="0"/>
              <a:t>, Société de Chauffage Dupont, Paris (2007 - 2011)</a:t>
            </a:r>
          </a:p>
          <a:p>
            <a:endParaRPr lang="fr-FR" sz="1050" dirty="0"/>
          </a:p>
          <a:p>
            <a:pPr marL="171450" indent="-171450">
              <a:buFont typeface="Arial" panose="020B0604020202020204" pitchFamily="34" charset="0"/>
              <a:buChar char="•"/>
            </a:pPr>
            <a:r>
              <a:rPr lang="fr-FR" sz="1050" dirty="0"/>
              <a:t>Aide à l'installation et à l'entretien des systèmes de chauffage.</a:t>
            </a:r>
          </a:p>
          <a:p>
            <a:pPr marL="171450" indent="-171450">
              <a:buFont typeface="Arial" panose="020B0604020202020204" pitchFamily="34" charset="0"/>
              <a:buChar char="•"/>
            </a:pPr>
            <a:r>
              <a:rPr lang="fr-FR" sz="1050" dirty="0"/>
              <a:t>Préparation des outils et du matériel nécessaires pour chaque projet.</a:t>
            </a:r>
          </a:p>
          <a:p>
            <a:pPr marL="171450" indent="-171450">
              <a:buFont typeface="Arial" panose="020B0604020202020204" pitchFamily="34" charset="0"/>
              <a:buChar char="•"/>
            </a:pPr>
            <a:r>
              <a:rPr lang="fr-FR" sz="1050" dirty="0"/>
              <a:t>Respect des réglementations de sécurité sur chaque site.</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07086" y="2261351"/>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671329" y="3905579"/>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57442" y="3234908"/>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190927" y="3834791"/>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341" y="3310963"/>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059" y="359512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271" y="4122716"/>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45782" y="2902215"/>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2567722" y="7693685"/>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2598626" y="8166037"/>
            <a:ext cx="4029978" cy="961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Attention aux détails et précision</a:t>
            </a:r>
          </a:p>
          <a:p>
            <a:pPr marL="171450" indent="-171450">
              <a:buFont typeface="Arial" panose="020B0604020202020204" pitchFamily="34" charset="0"/>
              <a:buChar char="•"/>
            </a:pPr>
            <a:r>
              <a:rPr lang="fr-FR" sz="1050" dirty="0"/>
              <a:t>Excellente condition physique</a:t>
            </a:r>
          </a:p>
          <a:p>
            <a:pPr marL="171450" indent="-171450">
              <a:buFont typeface="Arial" panose="020B0604020202020204" pitchFamily="34" charset="0"/>
              <a:buChar char="•"/>
            </a:pPr>
            <a:r>
              <a:rPr lang="fr-FR" sz="1050" dirty="0"/>
              <a:t>Bonnes compétences en communication et travail d'équipe</a:t>
            </a:r>
          </a:p>
          <a:p>
            <a:pPr marL="171450" indent="-171450">
              <a:buFont typeface="Arial" panose="020B0604020202020204" pitchFamily="34" charset="0"/>
              <a:buChar char="•"/>
            </a:pPr>
            <a:r>
              <a:rPr lang="fr-FR" sz="1050" dirty="0"/>
              <a:t>Capacité à travailler dans des conditions difficiles et stressantes</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580789" y="6354076"/>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45782" y="4626813"/>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628016" y="8042371"/>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45782" y="5324952"/>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dirty="0"/>
              <a:t>CAP Installateur thermique</a:t>
            </a:r>
            <a:r>
              <a:rPr lang="fr-FR" sz="1000" dirty="0"/>
              <a:t>, Lycée des Métiers du Bâtiment, Paris (2006)</a:t>
            </a:r>
            <a:endParaRPr lang="fr-FR" sz="1000" b="0" i="0" dirty="0">
              <a:solidFill>
                <a:srgbClr val="000000"/>
              </a:solidFill>
              <a:effectLst/>
              <a:latin typeface="Calibri" panose="020F0502020204030204" pitchFamily="34" charset="0"/>
            </a:endParaRP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18197" y="5922795"/>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60325" y="6315710"/>
            <a:ext cx="2158138" cy="61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Français : langue maternelle</a:t>
            </a:r>
          </a:p>
          <a:p>
            <a:pPr marL="171450" indent="-171450">
              <a:buFont typeface="Arial" panose="020B0604020202020204" pitchFamily="34" charset="0"/>
              <a:buChar char="•"/>
            </a:pPr>
            <a:r>
              <a:rPr lang="fr-FR" sz="1050" dirty="0">
                <a:latin typeface="+mn-lt"/>
              </a:rPr>
              <a:t>Anglais : B1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590010" y="6829864"/>
            <a:ext cx="4051046" cy="99139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050" dirty="0"/>
              <a:t>Installation et réparation de systèmes de chauffage</a:t>
            </a:r>
          </a:p>
          <a:p>
            <a:pPr marL="171450" indent="-171450">
              <a:buFont typeface="Arial" panose="020B0604020202020204" pitchFamily="34" charset="0"/>
              <a:buChar char="•"/>
            </a:pPr>
            <a:r>
              <a:rPr lang="fr-FR" sz="1050" dirty="0"/>
              <a:t>Connaissance des réglementations de sécurité</a:t>
            </a:r>
          </a:p>
          <a:p>
            <a:pPr marL="171450" indent="-171450">
              <a:buFont typeface="Arial" panose="020B0604020202020204" pitchFamily="34" charset="0"/>
              <a:buChar char="•"/>
            </a:pPr>
            <a:r>
              <a:rPr lang="fr-FR" sz="1050" dirty="0"/>
              <a:t>Diagnostic et résolution de problèmes</a:t>
            </a:r>
          </a:p>
          <a:p>
            <a:pPr marL="171450" indent="-171450">
              <a:buFont typeface="Arial" panose="020B0604020202020204" pitchFamily="34" charset="0"/>
              <a:buChar char="•"/>
            </a:pPr>
            <a:r>
              <a:rPr lang="fr-FR" sz="1050" dirty="0"/>
              <a:t>Formation et supervision du personnel junior</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39387" y="6735980"/>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23883" y="7026690"/>
            <a:ext cx="209516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93594" y="7404662"/>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Course à pied et randonnée</a:t>
            </a:r>
          </a:p>
          <a:p>
            <a:pPr marL="171450" indent="-171450">
              <a:buFont typeface="Arial" panose="020B0604020202020204" pitchFamily="34" charset="0"/>
              <a:buChar char="•"/>
            </a:pPr>
            <a:r>
              <a:rPr lang="fr-FR" sz="1050" dirty="0">
                <a:latin typeface="+mn-lt"/>
              </a:rPr>
              <a:t>Bricolage et rénovation de maison</a:t>
            </a:r>
          </a:p>
          <a:p>
            <a:pPr marL="171450" indent="-171450">
              <a:buFont typeface="Arial" panose="020B0604020202020204" pitchFamily="34" charset="0"/>
              <a:buChar char="•"/>
            </a:pPr>
            <a:r>
              <a:rPr lang="fr-FR" sz="1050" dirty="0">
                <a:latin typeface="+mn-lt"/>
              </a:rPr>
              <a:t>Lecture de romans de science-fiction</a:t>
            </a:r>
          </a:p>
        </p:txBody>
      </p:sp>
      <p:pic>
        <p:nvPicPr>
          <p:cNvPr id="23" name="Image 22" descr="Une image contenant personne, sourire, Visage humain, mur&#10;&#10;Description générée automatiquement">
            <a:extLst>
              <a:ext uri="{FF2B5EF4-FFF2-40B4-BE49-F238E27FC236}">
                <a16:creationId xmlns:a16="http://schemas.microsoft.com/office/drawing/2014/main" id="{49B911B7-DC65-F818-1AA9-4154CC43FA3A}"/>
              </a:ext>
            </a:extLst>
          </p:cNvPr>
          <p:cNvPicPr>
            <a:picLocks noChangeAspect="1"/>
          </p:cNvPicPr>
          <p:nvPr/>
        </p:nvPicPr>
        <p:blipFill rotWithShape="1">
          <a:blip r:embed="rId7"/>
          <a:srcRect l="17919" r="15691"/>
          <a:stretch/>
        </p:blipFill>
        <p:spPr>
          <a:xfrm>
            <a:off x="135020" y="567481"/>
            <a:ext cx="2084026" cy="2095200"/>
          </a:xfrm>
          <a:prstGeom prst="ellipse">
            <a:avLst/>
          </a:prstGeom>
          <a:ln w="5715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626</TotalTime>
  <Words>577</Words>
  <Application>Microsoft Macintosh PowerPoint</Application>
  <PresentationFormat>Format A4 (210 x 297 mm)</PresentationFormat>
  <Paragraphs>80</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131</cp:revision>
  <cp:lastPrinted>2022-05-25T13:38:42Z</cp:lastPrinted>
  <dcterms:created xsi:type="dcterms:W3CDTF">2022-05-25T13:38:28Z</dcterms:created>
  <dcterms:modified xsi:type="dcterms:W3CDTF">2023-05-30T14:31:43Z</dcterms:modified>
</cp:coreProperties>
</file>