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94"/>
    <p:restoredTop sz="96327"/>
  </p:normalViewPr>
  <p:slideViewPr>
    <p:cSldViewPr snapToGrid="0" snapToObjects="1" showGuides="1">
      <p:cViewPr>
        <p:scale>
          <a:sx n="190" d="100"/>
          <a:sy n="190" d="100"/>
        </p:scale>
        <p:origin x="2608" y="17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04/07/2023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04/07/2023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04/07/2023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04/07/2023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04/07/2023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04/07/2023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7158038"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2391170" y="1303202"/>
            <a:ext cx="4446654" cy="2207465"/>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643842" y="550138"/>
            <a:ext cx="420118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i="0" dirty="0">
                <a:solidFill>
                  <a:srgbClr val="000000"/>
                </a:solidFill>
                <a:effectLst/>
                <a:latin typeface="Calibri" panose="020F0502020204030204" pitchFamily="34" charset="0"/>
              </a:rPr>
              <a:t>Chaudronnier Expérimenté avec 15 ans d'expérience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638619" y="2097831"/>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Avec 15 ans d'expérience dans le domaine de la chaudronnerie, je suis un professionnel accompli, doté d'un ensemble solide de compétences en fabrication, réparation et montage de structures métalliques. Je suis réputé pour ma précision, mon attention aux détails et mon dévouement à la satisfaction des clients.</a:t>
            </a: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660355" y="1602960"/>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2565504" y="376034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2520950" y="4256513"/>
            <a:ext cx="4177627" cy="4767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Chaudronnier</a:t>
            </a:r>
            <a:r>
              <a:rPr lang="fr-FR" sz="1100" b="0" i="0" dirty="0">
                <a:solidFill>
                  <a:srgbClr val="000000"/>
                </a:solidFill>
                <a:effectLst/>
                <a:latin typeface="Calibri" panose="020F0502020204030204" pitchFamily="34" charset="0"/>
              </a:rPr>
              <a:t>, Entreprise de Construction Métallique Dupont, 2018 – Présent</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Fabrication de structures métalliques complexes pour divers clients industriels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Maintenance et réparation d'équipements sur site</a:t>
            </a:r>
          </a:p>
          <a:p>
            <a:pPr algn="l"/>
            <a:endParaRPr lang="fr-FR" sz="1100" b="1" i="0" dirty="0">
              <a:solidFill>
                <a:srgbClr val="000000"/>
              </a:solidFill>
              <a:effectLst/>
              <a:latin typeface="Calibri" panose="020F0502020204030204" pitchFamily="34" charset="0"/>
            </a:endParaRPr>
          </a:p>
          <a:p>
            <a:pPr algn="l"/>
            <a:r>
              <a:rPr lang="fr-FR" sz="1100" b="1" i="0" dirty="0">
                <a:solidFill>
                  <a:srgbClr val="000000"/>
                </a:solidFill>
                <a:effectLst/>
                <a:latin typeface="Calibri" panose="020F0502020204030204" pitchFamily="34" charset="0"/>
              </a:rPr>
              <a:t>Chaudronnier</a:t>
            </a:r>
            <a:r>
              <a:rPr lang="fr-FR" sz="1100" b="0" i="0" dirty="0">
                <a:solidFill>
                  <a:srgbClr val="000000"/>
                </a:solidFill>
                <a:effectLst/>
                <a:latin typeface="Calibri" panose="020F0502020204030204" pitchFamily="34" charset="0"/>
              </a:rPr>
              <a:t>, Compagnie Industrielle Martin, 2013 – 2018</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Conception et fabrication de pièces métalliques pour l'industrie aérospatiale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la qualité des produits finis</a:t>
            </a:r>
          </a:p>
          <a:p>
            <a:pPr marL="171450" indent="-171450" algn="l">
              <a:buFont typeface="Arial" panose="020B0604020202020204" pitchFamily="34" charset="0"/>
              <a:buChar char="•"/>
            </a:pPr>
            <a:endParaRPr lang="fr-FR" sz="1100" dirty="0">
              <a:solidFill>
                <a:srgbClr val="000000"/>
              </a:solidFill>
              <a:latin typeface="Calibri" panose="020F0502020204030204" pitchFamily="34" charset="0"/>
            </a:endParaRPr>
          </a:p>
          <a:p>
            <a:pPr algn="l"/>
            <a:r>
              <a:rPr lang="fr-FR" sz="1100" b="1" i="0" dirty="0">
                <a:solidFill>
                  <a:srgbClr val="000000"/>
                </a:solidFill>
                <a:effectLst/>
                <a:latin typeface="Calibri" panose="020F0502020204030204" pitchFamily="34" charset="0"/>
              </a:rPr>
              <a:t>Chaudronnier</a:t>
            </a:r>
            <a:r>
              <a:rPr lang="fr-FR" sz="1100" b="0" i="0" dirty="0">
                <a:solidFill>
                  <a:srgbClr val="000000"/>
                </a:solidFill>
                <a:effectLst/>
                <a:latin typeface="Calibri" panose="020F0502020204030204" pitchFamily="34" charset="0"/>
              </a:rPr>
              <a:t>, Entreprise de Métallurgie Durand, 2008 – 2013</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Développement de compétences en soudage TIG, MIG et à l’arc</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Formation des apprentis et des nouveaux employés aux meilleures pratiques de l'industrie</a:t>
            </a:r>
          </a:p>
          <a:p>
            <a:pPr algn="l"/>
            <a:endParaRPr lang="fr-FR" sz="1100" dirty="0">
              <a:solidFill>
                <a:srgbClr val="000000"/>
              </a:solidFill>
              <a:latin typeface="Calibri" panose="020F0502020204030204" pitchFamily="34" charset="0"/>
            </a:endParaRPr>
          </a:p>
          <a:p>
            <a:pPr algn="l"/>
            <a:r>
              <a:rPr lang="fr-FR" sz="1100" b="1" i="0" dirty="0">
                <a:solidFill>
                  <a:srgbClr val="000000"/>
                </a:solidFill>
                <a:effectLst/>
                <a:latin typeface="Calibri" panose="020F0502020204030204" pitchFamily="34" charset="0"/>
              </a:rPr>
              <a:t>Apprenti Chaudronnier</a:t>
            </a:r>
            <a:r>
              <a:rPr lang="fr-FR" sz="1100" b="0" i="0" dirty="0">
                <a:solidFill>
                  <a:srgbClr val="000000"/>
                </a:solidFill>
                <a:effectLst/>
                <a:latin typeface="Calibri" panose="020F0502020204030204" pitchFamily="34" charset="0"/>
              </a:rPr>
              <a:t>, Atelier de Construction Lefèvre, 2006 – 2008</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Acquisition de compétences pratiques en matière de fabrication et de réparation</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Participation active aux projets de fabrication et de réparation sous supervision</a:t>
            </a:r>
          </a:p>
          <a:p>
            <a:pPr algn="l"/>
            <a:endParaRPr lang="fr-FR" sz="1100" dirty="0">
              <a:solidFill>
                <a:srgbClr val="000000"/>
              </a:solidFill>
              <a:latin typeface="Calibri" panose="020F0502020204030204" pitchFamily="34" charset="0"/>
            </a:endParaRPr>
          </a:p>
          <a:p>
            <a:pPr algn="l"/>
            <a:r>
              <a:rPr lang="fr-FR" sz="1100" b="1" i="0" dirty="0">
                <a:solidFill>
                  <a:srgbClr val="000000"/>
                </a:solidFill>
                <a:effectLst/>
                <a:latin typeface="Calibri" panose="020F0502020204030204" pitchFamily="34" charset="0"/>
              </a:rPr>
              <a:t>Stagiaire</a:t>
            </a:r>
            <a:r>
              <a:rPr lang="fr-FR" sz="1100" b="0" i="0" dirty="0">
                <a:solidFill>
                  <a:srgbClr val="000000"/>
                </a:solidFill>
                <a:effectLst/>
                <a:latin typeface="Calibri" panose="020F0502020204030204" pitchFamily="34" charset="0"/>
              </a:rPr>
              <a:t>, Atelier de Construction Lefèvre, 2005 – 2006</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Initiation aux outils et techniques de chaudronnerie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Aide aux opérations quotidiennes de l'atelier</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07639" y="1934345"/>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600044" y="4125934"/>
            <a:ext cx="4098533" cy="0"/>
          </a:xfrm>
          <a:prstGeom prst="line">
            <a:avLst/>
          </a:prstGeom>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52652" y="376997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07618" y="4259417"/>
            <a:ext cx="2169915" cy="1522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Maîtrise des techniques de soudage (TIG, MIG, à l'arc)</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Compétence en lecture de plans techniques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Expérience en fabrication de structures métalliques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Connaissance des normes de sécurité en atelier</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110758" y="5838870"/>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81120" y="6343879"/>
            <a:ext cx="2341562" cy="801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Précision et souci du détail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Capacité à travailler en équipe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Bonne condition physique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Sens de la créativité</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2471635" y="8637811"/>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2504335" y="8979092"/>
            <a:ext cx="3978702"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7158038"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7158038"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42688" y="4123908"/>
            <a:ext cx="213484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166707" y="6202845"/>
            <a:ext cx="2020833"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2452320" y="9062793"/>
            <a:ext cx="4030717" cy="738664"/>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 Chaudronnerie, Lycée Professionnel des Métiers de l'Industrie, 2005</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BEP Techniques des métaux, du verre et des matériaux de synthèse du bâtiment, Lycée Professionnel des Métiers de l'Industrie, 2003</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3228942" y="2430"/>
            <a:ext cx="3629058" cy="716277"/>
          </a:xfrm>
          <a:prstGeom prst="triangle">
            <a:avLst>
              <a:gd name="adj" fmla="val 75016"/>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643842" y="8324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i="0" dirty="0">
                <a:solidFill>
                  <a:srgbClr val="000000"/>
                </a:solidFill>
                <a:effectLst/>
                <a:latin typeface="Calibri" panose="020F0502020204030204" pitchFamily="34" charset="0"/>
              </a:rPr>
              <a:t>Jean-Luc</a:t>
            </a:r>
            <a:r>
              <a:rPr lang="fr-FR" sz="2800" b="1" i="0" dirty="0">
                <a:solidFill>
                  <a:srgbClr val="000000"/>
                </a:solidFill>
                <a:effectLst/>
                <a:latin typeface="Calibri" panose="020F0502020204030204" pitchFamily="34" charset="0"/>
              </a:rPr>
              <a:t> CHAUDRON</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171394" y="7292651"/>
            <a:ext cx="204264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204094" y="7633932"/>
            <a:ext cx="198344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110758" y="7757938"/>
            <a:ext cx="2076782" cy="806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Randonnée en montagne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Bricolage</a:t>
            </a:r>
            <a:endParaRPr lang="fr-FR" sz="11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Lecture d'ouvrages techniques</a:t>
            </a:r>
          </a:p>
        </p:txBody>
      </p:sp>
      <p:sp>
        <p:nvSpPr>
          <p:cNvPr id="10" name="Rectangle 9">
            <a:extLst>
              <a:ext uri="{FF2B5EF4-FFF2-40B4-BE49-F238E27FC236}">
                <a16:creationId xmlns:a16="http://schemas.microsoft.com/office/drawing/2014/main" id="{14D7F5AE-63F1-4B9A-05B9-DAB3288C5B41}"/>
              </a:ext>
            </a:extLst>
          </p:cNvPr>
          <p:cNvSpPr/>
          <p:nvPr/>
        </p:nvSpPr>
        <p:spPr>
          <a:xfrm>
            <a:off x="0" y="0"/>
            <a:ext cx="400050" cy="3510668"/>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00050" y="140158"/>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107618"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789"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108"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042"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25" name="Zone de texte 28">
            <a:extLst>
              <a:ext uri="{FF2B5EF4-FFF2-40B4-BE49-F238E27FC236}">
                <a16:creationId xmlns:a16="http://schemas.microsoft.com/office/drawing/2014/main" id="{6452FC3D-EC4C-1167-8436-9F460E48F0FD}"/>
              </a:ext>
            </a:extLst>
          </p:cNvPr>
          <p:cNvSpPr txBox="1">
            <a:spLocks noChangeArrowheads="1"/>
          </p:cNvSpPr>
          <p:nvPr/>
        </p:nvSpPr>
        <p:spPr bwMode="auto">
          <a:xfrm>
            <a:off x="159423" y="8688866"/>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7" name="Conector recto 36">
            <a:extLst>
              <a:ext uri="{FF2B5EF4-FFF2-40B4-BE49-F238E27FC236}">
                <a16:creationId xmlns:a16="http://schemas.microsoft.com/office/drawing/2014/main" id="{89E3EB94-183B-334E-1416-1EBC45221843}"/>
              </a:ext>
            </a:extLst>
          </p:cNvPr>
          <p:cNvCxnSpPr>
            <a:cxnSpLocks/>
          </p:cNvCxnSpPr>
          <p:nvPr/>
        </p:nvCxnSpPr>
        <p:spPr>
          <a:xfrm>
            <a:off x="192123" y="9030147"/>
            <a:ext cx="1912342" cy="0"/>
          </a:xfrm>
          <a:prstGeom prst="line">
            <a:avLst/>
          </a:prstGeom>
          <a:ln/>
        </p:spPr>
        <p:style>
          <a:lnRef idx="2">
            <a:schemeClr val="dk1"/>
          </a:lnRef>
          <a:fillRef idx="0">
            <a:schemeClr val="dk1"/>
          </a:fillRef>
          <a:effectRef idx="1">
            <a:schemeClr val="dk1"/>
          </a:effectRef>
          <a:fontRef idx="minor">
            <a:schemeClr val="tx1"/>
          </a:fontRef>
        </p:style>
      </p:cxnSp>
      <p:sp>
        <p:nvSpPr>
          <p:cNvPr id="28" name="ZoneTexte 27">
            <a:extLst>
              <a:ext uri="{FF2B5EF4-FFF2-40B4-BE49-F238E27FC236}">
                <a16:creationId xmlns:a16="http://schemas.microsoft.com/office/drawing/2014/main" id="{3AE853F6-723F-47F9-148F-B0495E7B4668}"/>
              </a:ext>
            </a:extLst>
          </p:cNvPr>
          <p:cNvSpPr txBox="1"/>
          <p:nvPr/>
        </p:nvSpPr>
        <p:spPr>
          <a:xfrm>
            <a:off x="140108" y="9113848"/>
            <a:ext cx="2137425" cy="415498"/>
          </a:xfrm>
          <a:prstGeom prst="rect">
            <a:avLst/>
          </a:prstGeom>
          <a:noFill/>
        </p:spPr>
        <p:txBody>
          <a:bodyPr wrap="square">
            <a:sp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Anglais : B2</a:t>
            </a:r>
          </a:p>
        </p:txBody>
      </p:sp>
      <p:pic>
        <p:nvPicPr>
          <p:cNvPr id="7" name="Image 6" descr="Une image contenant Visage humain, personne, mur, homme&#10;&#10;Description générée automatiquement">
            <a:extLst>
              <a:ext uri="{FF2B5EF4-FFF2-40B4-BE49-F238E27FC236}">
                <a16:creationId xmlns:a16="http://schemas.microsoft.com/office/drawing/2014/main" id="{DD32515D-DBD3-2651-7880-EF0EF9CB22CF}"/>
              </a:ext>
            </a:extLst>
          </p:cNvPr>
          <p:cNvPicPr>
            <a:picLocks noChangeAspect="1"/>
          </p:cNvPicPr>
          <p:nvPr/>
        </p:nvPicPr>
        <p:blipFill rotWithShape="1">
          <a:blip r:embed="rId7"/>
          <a:srcRect l="27528" r="12187"/>
          <a:stretch/>
        </p:blipFill>
        <p:spPr>
          <a:xfrm>
            <a:off x="400050" y="1299330"/>
            <a:ext cx="1994165" cy="2207886"/>
          </a:xfrm>
          <a:prstGeom prst="rect">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875</TotalTime>
  <Words>334</Words>
  <Application>Microsoft Macintosh PowerPoint</Application>
  <PresentationFormat>Format A4 (210 x 297 mm)</PresentationFormat>
  <Paragraphs>50</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55</cp:revision>
  <cp:lastPrinted>2022-05-25T13:38:42Z</cp:lastPrinted>
  <dcterms:created xsi:type="dcterms:W3CDTF">2022-05-25T13:38:28Z</dcterms:created>
  <dcterms:modified xsi:type="dcterms:W3CDTF">2023-07-04T14:14:42Z</dcterms:modified>
</cp:coreProperties>
</file>