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/>
    <p:restoredTop sz="96327"/>
  </p:normalViewPr>
  <p:slideViewPr>
    <p:cSldViewPr snapToGrid="0" snapToObjects="1" showGuides="1">
      <p:cViewPr>
        <p:scale>
          <a:sx n="155" d="100"/>
          <a:sy n="155" d="100"/>
        </p:scale>
        <p:origin x="2152" y="-17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pattFill prst="sm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40" y="122047"/>
            <a:ext cx="3175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400" dirty="0"/>
              <a:t>Alicia </a:t>
            </a:r>
            <a:r>
              <a:rPr lang="fr-FR" sz="2400" b="1" dirty="0"/>
              <a:t>RECRUTEUSE</a:t>
            </a:r>
            <a:endParaRPr lang="fr-FR" sz="2400" dirty="0"/>
          </a:p>
          <a:p>
            <a:r>
              <a:rPr lang="fr-FR" sz="2400" dirty="0"/>
              <a:t> </a:t>
            </a:r>
          </a:p>
          <a:p>
            <a:r>
              <a:rPr lang="fr-FR" sz="2400" dirty="0"/>
              <a:t> </a:t>
            </a:r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128" y="817175"/>
            <a:ext cx="4292601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400" b="1" dirty="0"/>
              <a:t>Chargé de recrutement avec 10 ans d'expérience  - Expert en </a:t>
            </a:r>
            <a:r>
              <a:rPr lang="fr-FR" sz="1400" b="1" dirty="0" err="1"/>
              <a:t>sourcing</a:t>
            </a:r>
            <a:r>
              <a:rPr lang="fr-FR" sz="1400" b="1" dirty="0"/>
              <a:t> de candidats</a:t>
            </a:r>
            <a:endParaRPr lang="fr-FR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31975" y="605385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51" y="1894298"/>
            <a:ext cx="4223861" cy="103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dirty="0"/>
              <a:t>Chargé de recrutement expérimenté avec 10 ans d'expérience dans la gestion de processus de recrutement pour des entreprises de divers secteurs. Expert en </a:t>
            </a:r>
            <a:r>
              <a:rPr lang="fr-FR" sz="1050" dirty="0" err="1"/>
              <a:t>sourcing</a:t>
            </a:r>
            <a:r>
              <a:rPr lang="fr-FR" sz="1050" dirty="0"/>
              <a:t> de candidats, évaluation des compétences et sélection des talents. Orienté résultats, avec un excellent sens de la communication et de solides compétences en résolution de problèmes.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51" y="1407307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093" y="2965856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446" y="3495536"/>
            <a:ext cx="4236871" cy="3605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1" dirty="0"/>
              <a:t>Chargé de recrutement senior - Cabinet de recrutement ABC, Paris, France - Janvier 2016 – Présent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Gestion d'une équipe de 5 recruteurs pour pourvoir plus de 300 postes par an dans divers secteurs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Mise en place de stratégies de </a:t>
            </a:r>
            <a:r>
              <a:rPr lang="fr-FR" sz="1000" dirty="0" err="1"/>
              <a:t>sourcing</a:t>
            </a:r>
            <a:r>
              <a:rPr lang="fr-FR" sz="1000" dirty="0"/>
              <a:t> innovantes pour attirer les meilleurs talents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Réduction du délai moyen de recrutement de 25% grâce à l'optimisation des processus internes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Développement de partenariats avec des écoles et des universités pour favoriser le recrutement de jeunes talents</a:t>
            </a:r>
          </a:p>
          <a:p>
            <a:endParaRPr lang="fr-FR" sz="1000" dirty="0"/>
          </a:p>
          <a:p>
            <a:r>
              <a:rPr lang="fr-FR" sz="1000" b="1" dirty="0"/>
              <a:t>Chargé de recrutement - XYZ </a:t>
            </a:r>
            <a:r>
              <a:rPr lang="fr-FR" sz="1000" b="1" dirty="0" err="1"/>
              <a:t>Company</a:t>
            </a:r>
            <a:r>
              <a:rPr lang="fr-FR" sz="1000" b="1" dirty="0"/>
              <a:t>, Lyon, France - Mars 2012 - Décembre 2015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Gestion du processus de recrutement pour plus de 100 postes par an, notamment des postes techniques, administratifs et commerciaux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Amélioration du taux de rétention des employés de 15% grâce à une meilleure sélection des candidats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Création et mise à jour des descriptions de poste pour optimiser l'attraction des candidats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Organisation d'événements de recrutement et participation à des salons de l'emploi pour développer le vivier de candidats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191059" y="1816020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09427" y="3321107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473" y="2227669"/>
            <a:ext cx="2120900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9958" y="2827552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372" y="2303724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090" y="2587887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302" y="3115477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4813" y="1894976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002" y="351487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745" y="3869641"/>
            <a:ext cx="2219649" cy="71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Français :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Anglais : courant (TOEFL </a:t>
            </a:r>
            <a:r>
              <a:rPr lang="fr-FR" sz="1000" dirty="0" err="1"/>
              <a:t>iBT</a:t>
            </a:r>
            <a:r>
              <a:rPr lang="fr-FR" sz="1000" dirty="0"/>
              <a:t> score: 110/120)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132" y="4540508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51" y="7220565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175640" y="7554553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70" y="7651062"/>
            <a:ext cx="4174043" cy="122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Master en Ressources Humaines - Université de Paris, Paris, France - Septembre 2009 - Juin 2011</a:t>
            </a:r>
            <a:br>
              <a:rPr lang="fr-FR" sz="1000" dirty="0"/>
            </a:br>
            <a:r>
              <a:rPr lang="fr-FR" sz="1000" dirty="0"/>
              <a:t>Spécialisation en recrutement et gestion des talents</a:t>
            </a:r>
          </a:p>
          <a:p>
            <a:endParaRPr lang="fr-FR" sz="1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Licence en Psychologie - Université de Lyon, Lyon, France - Septembre 2006 - Juin 2009</a:t>
            </a:r>
            <a:br>
              <a:rPr lang="fr-FR" sz="1000" dirty="0"/>
            </a:br>
            <a:r>
              <a:rPr lang="fr-FR" sz="1000" dirty="0"/>
              <a:t>Spécialisation en psychologie du travail et des organisations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7677568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4813" y="8050717"/>
            <a:ext cx="2247265" cy="605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Bénévolat : Membre actif d'une association locale d'aide aux demandeurs d'emploi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Voyages : Découverte de différentes cultures et échanges linguistiques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+mn-lt"/>
              </a:rPr>
              <a:t>Sports : Course à pied, natation et randonnée</a:t>
            </a:r>
          </a:p>
        </p:txBody>
      </p:sp>
      <p:pic>
        <p:nvPicPr>
          <p:cNvPr id="2" name="Image 1" descr="Une image contenant personne, fenêtre&#10;&#10;Description générée automatiquement">
            <a:extLst>
              <a:ext uri="{FF2B5EF4-FFF2-40B4-BE49-F238E27FC236}">
                <a16:creationId xmlns:a16="http://schemas.microsoft.com/office/drawing/2014/main" id="{D894F3BC-800B-F995-69DE-E12B24D7937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95"/>
          <a:stretch/>
        </p:blipFill>
        <p:spPr bwMode="auto">
          <a:xfrm>
            <a:off x="4801359" y="201154"/>
            <a:ext cx="1587303" cy="1605258"/>
          </a:xfrm>
          <a:prstGeom prst="ellipse">
            <a:avLst/>
          </a:prstGeom>
          <a:ln w="50800">
            <a:solidFill>
              <a:srgbClr val="7030A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4509610" y="4877528"/>
            <a:ext cx="2219650" cy="279656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/>
              <a:t>Expert en techniques de recrutement et de sélection des candidats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/>
              <a:t>Maîtrise des outils de </a:t>
            </a:r>
            <a:r>
              <a:rPr lang="fr-FR" sz="1000" dirty="0" err="1"/>
              <a:t>sourcing</a:t>
            </a:r>
            <a:r>
              <a:rPr lang="fr-FR" sz="1000" dirty="0"/>
              <a:t> (réseaux sociaux, job </a:t>
            </a:r>
            <a:r>
              <a:rPr lang="fr-FR" sz="1000" dirty="0" err="1"/>
              <a:t>boards</a:t>
            </a:r>
            <a:r>
              <a:rPr lang="fr-FR" sz="1000" dirty="0"/>
              <a:t>, cooptation)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/>
              <a:t>Excellentes compétences en communication et en négociation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/>
              <a:t>Capacité à travailler en équipe et à gérer des projets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/>
              <a:t>Connaissance des réglementations en matière d'emploi et de non-discrimination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/>
              <a:t>Maîtrise des logiciels de gestion des candidatures et des ressources humaines (ATS)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</TotalTime>
  <Words>715</Words>
  <Application>Microsoft Macintosh PowerPoint</Application>
  <PresentationFormat>Format A4 (210 x 297 mm)</PresentationFormat>
  <Paragraphs>81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15</cp:revision>
  <cp:lastPrinted>2022-05-25T13:38:42Z</cp:lastPrinted>
  <dcterms:created xsi:type="dcterms:W3CDTF">2022-05-25T13:38:28Z</dcterms:created>
  <dcterms:modified xsi:type="dcterms:W3CDTF">2023-04-05T12:46:40Z</dcterms:modified>
</cp:coreProperties>
</file>