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302"/>
    <p:restoredTop sz="96327"/>
  </p:normalViewPr>
  <p:slideViewPr>
    <p:cSldViewPr snapToGrid="0" snapToObjects="1" showGuides="1">
      <p:cViewPr varScale="1">
        <p:scale>
          <a:sx n="220" d="100"/>
          <a:sy n="220" d="100"/>
        </p:scale>
        <p:origin x="2544" y="1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06/07/2023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17" y="2151622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95" y="4352090"/>
            <a:ext cx="3871998" cy="302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Carreleur Mosaïste</a:t>
            </a:r>
            <a:r>
              <a:rPr lang="fr-FR" sz="1100" dirty="0"/>
              <a:t>, Entreprise de Construction ABC, Lyon — 2012-Présent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Réalisation de revêtements de sols et de murs en mosaïque dans divers projets résidentiels et commerciaux.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Préparation des surfaces, découpe des carreaux et pose en suivant les plans et les designs spécifiques.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du stock des matériaux et maintien d'un environnement de travail propre et sûr.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 en étroite collaboration avec les autres ouvriers du bâtiment et les sous-traitants.</a:t>
            </a:r>
          </a:p>
          <a:p>
            <a:endParaRPr lang="fr-FR" sz="1100" b="1" dirty="0"/>
          </a:p>
          <a:p>
            <a:r>
              <a:rPr lang="fr-FR" sz="1100" b="1" dirty="0"/>
              <a:t>Carreleur</a:t>
            </a:r>
            <a:r>
              <a:rPr lang="fr-FR" sz="1100" dirty="0"/>
              <a:t>, Société de Bâtiment XYZ, Lyon — 2007-2012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Pose de carrelage et de mosaïques dans divers projets résidentiels.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Préparation des surfaces et découpe des carreaux.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du stock des matériaux et maintien d'un environnement de travail propre et sûr.</a:t>
            </a:r>
          </a:p>
        </p:txBody>
      </p: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34240" y="4260476"/>
            <a:ext cx="36837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Zone de texte 5">
            <a:extLst>
              <a:ext uri="{FF2B5EF4-FFF2-40B4-BE49-F238E27FC236}">
                <a16:creationId xmlns:a16="http://schemas.microsoft.com/office/drawing/2014/main" id="{A546CCD1-5939-F373-3A87-D5DACC7F8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95" y="3910410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 de texte 28">
            <a:extLst>
              <a:ext uri="{FF2B5EF4-FFF2-40B4-BE49-F238E27FC236}">
                <a16:creationId xmlns:a16="http://schemas.microsoft.com/office/drawing/2014/main" id="{00A124CC-8900-07C8-6943-11EADB08C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11" y="7847290"/>
            <a:ext cx="203645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Conector recto 36">
            <a:extLst>
              <a:ext uri="{FF2B5EF4-FFF2-40B4-BE49-F238E27FC236}">
                <a16:creationId xmlns:a16="http://schemas.microsoft.com/office/drawing/2014/main" id="{5E6C31D2-AAE6-3055-5AFD-246D98F655FD}"/>
              </a:ext>
            </a:extLst>
          </p:cNvPr>
          <p:cNvCxnSpPr>
            <a:cxnSpLocks/>
          </p:cNvCxnSpPr>
          <p:nvPr/>
        </p:nvCxnSpPr>
        <p:spPr>
          <a:xfrm>
            <a:off x="294121" y="8188571"/>
            <a:ext cx="3623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44969D3C-72FF-9773-5B79-98D67FE44315}"/>
              </a:ext>
            </a:extLst>
          </p:cNvPr>
          <p:cNvSpPr txBox="1"/>
          <p:nvPr/>
        </p:nvSpPr>
        <p:spPr>
          <a:xfrm>
            <a:off x="184597" y="8272272"/>
            <a:ext cx="382529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Français -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Anglais - Niveau B1 (Cadre européen commun de référence pour les langues)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0A23E-8DFB-96F8-AFCC-DDF104CC950E}"/>
              </a:ext>
            </a:extLst>
          </p:cNvPr>
          <p:cNvSpPr/>
          <p:nvPr/>
        </p:nvSpPr>
        <p:spPr>
          <a:xfrm>
            <a:off x="0" y="11920"/>
            <a:ext cx="6462640" cy="2025148"/>
          </a:xfrm>
          <a:prstGeom prst="rect">
            <a:avLst/>
          </a:prstGeom>
          <a:solidFill>
            <a:schemeClr val="bg1">
              <a:lumMod val="9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 de texte 4">
            <a:extLst>
              <a:ext uri="{FF2B5EF4-FFF2-40B4-BE49-F238E27FC236}">
                <a16:creationId xmlns:a16="http://schemas.microsoft.com/office/drawing/2014/main" id="{373B0A3B-7C69-18A3-DBF9-A5DDBC96A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979" y="2694906"/>
            <a:ext cx="5956139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Carreleur professionnel avec 15 ans d'expérience, spécialisé dans la pose de mosaïques. Connu pour la précision de mon travail et la qualité de la finition, j'ai participé à de nombreux projets résidentiels et commerciaux. Mon expérience m'a permis d'acquérir une solide connaissance des matériaux et une capacité à réaliser des designs complexes.</a:t>
            </a:r>
          </a:p>
        </p:txBody>
      </p:sp>
      <p:cxnSp>
        <p:nvCxnSpPr>
          <p:cNvPr id="22" name="Conector recto 36">
            <a:extLst>
              <a:ext uri="{FF2B5EF4-FFF2-40B4-BE49-F238E27FC236}">
                <a16:creationId xmlns:a16="http://schemas.microsoft.com/office/drawing/2014/main" id="{00A6BD8F-CBE9-0FCC-4A91-4D3F7CAC9ABC}"/>
              </a:ext>
            </a:extLst>
          </p:cNvPr>
          <p:cNvCxnSpPr>
            <a:cxnSpLocks/>
          </p:cNvCxnSpPr>
          <p:nvPr/>
        </p:nvCxnSpPr>
        <p:spPr>
          <a:xfrm>
            <a:off x="274831" y="2482183"/>
            <a:ext cx="6062462" cy="12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08311479-2972-D468-7EFB-A2834671E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992" y="8465113"/>
            <a:ext cx="2146666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Conector recto 36">
            <a:extLst>
              <a:ext uri="{FF2B5EF4-FFF2-40B4-BE49-F238E27FC236}">
                <a16:creationId xmlns:a16="http://schemas.microsoft.com/office/drawing/2014/main" id="{DAA3D49F-7C46-6922-1476-66B07D3DCE87}"/>
              </a:ext>
            </a:extLst>
          </p:cNvPr>
          <p:cNvCxnSpPr>
            <a:cxnSpLocks/>
          </p:cNvCxnSpPr>
          <p:nvPr/>
        </p:nvCxnSpPr>
        <p:spPr>
          <a:xfrm>
            <a:off x="4380700" y="8812145"/>
            <a:ext cx="2022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D68927DC-B396-0F3E-F857-6BFD1984221B}"/>
              </a:ext>
            </a:extLst>
          </p:cNvPr>
          <p:cNvSpPr txBox="1"/>
          <p:nvPr/>
        </p:nvSpPr>
        <p:spPr>
          <a:xfrm>
            <a:off x="4282678" y="8890095"/>
            <a:ext cx="216598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/>
              <a:t>CAP Carreleur Mosaïste</a:t>
            </a:r>
            <a:r>
              <a:rPr lang="fr-FR" sz="1050" dirty="0"/>
              <a:t> - Lycée des Métiers du Bâtiment, Lyon, 2006</a:t>
            </a:r>
          </a:p>
        </p:txBody>
      </p:sp>
      <p:sp>
        <p:nvSpPr>
          <p:cNvPr id="17" name="Zone de texte 20">
            <a:extLst>
              <a:ext uri="{FF2B5EF4-FFF2-40B4-BE49-F238E27FC236}">
                <a16:creationId xmlns:a16="http://schemas.microsoft.com/office/drawing/2014/main" id="{D0FC8A54-E10D-7B3B-7969-5D661D961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3501" y="3914802"/>
            <a:ext cx="2203219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1" name="Zone de texte 22">
            <a:extLst>
              <a:ext uri="{FF2B5EF4-FFF2-40B4-BE49-F238E27FC236}">
                <a16:creationId xmlns:a16="http://schemas.microsoft.com/office/drawing/2014/main" id="{31CD6D2D-6E61-CE88-00EE-6E7FA3557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1336" y="4352090"/>
            <a:ext cx="2169915" cy="1242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Pose de carrelage et de mosaïques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des matériaux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Préparation des surfaces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Découpe précise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Suivi de plans et designs</a:t>
            </a:r>
          </a:p>
        </p:txBody>
      </p:sp>
      <p:sp>
        <p:nvSpPr>
          <p:cNvPr id="23" name="Zone de texte 23">
            <a:extLst>
              <a:ext uri="{FF2B5EF4-FFF2-40B4-BE49-F238E27FC236}">
                <a16:creationId xmlns:a16="http://schemas.microsoft.com/office/drawing/2014/main" id="{40F26E67-4A91-B91D-117A-B671DD767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1336" y="5697238"/>
            <a:ext cx="207678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4" name="Zone de texte 25">
            <a:extLst>
              <a:ext uri="{FF2B5EF4-FFF2-40B4-BE49-F238E27FC236}">
                <a16:creationId xmlns:a16="http://schemas.microsoft.com/office/drawing/2014/main" id="{61CF04FD-018A-D7A0-9981-B4608481F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846" y="6151235"/>
            <a:ext cx="2049272" cy="1159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Précis et soucieux du détail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Conscient de la sécurité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Travail en 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Respect des délais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réaliser des designs complexes</a:t>
            </a:r>
          </a:p>
        </p:txBody>
      </p:sp>
      <p:cxnSp>
        <p:nvCxnSpPr>
          <p:cNvPr id="25" name="Conector recto 36">
            <a:extLst>
              <a:ext uri="{FF2B5EF4-FFF2-40B4-BE49-F238E27FC236}">
                <a16:creationId xmlns:a16="http://schemas.microsoft.com/office/drawing/2014/main" id="{B89B549A-1E70-F30D-F29D-016AA629EEFA}"/>
              </a:ext>
            </a:extLst>
          </p:cNvPr>
          <p:cNvCxnSpPr>
            <a:cxnSpLocks/>
          </p:cNvCxnSpPr>
          <p:nvPr/>
        </p:nvCxnSpPr>
        <p:spPr>
          <a:xfrm>
            <a:off x="4232471" y="4269404"/>
            <a:ext cx="21348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36">
            <a:extLst>
              <a:ext uri="{FF2B5EF4-FFF2-40B4-BE49-F238E27FC236}">
                <a16:creationId xmlns:a16="http://schemas.microsoft.com/office/drawing/2014/main" id="{147028D0-1B70-E42A-62D4-7F2266B98108}"/>
              </a:ext>
            </a:extLst>
          </p:cNvPr>
          <p:cNvCxnSpPr>
            <a:cxnSpLocks/>
          </p:cNvCxnSpPr>
          <p:nvPr/>
        </p:nvCxnSpPr>
        <p:spPr>
          <a:xfrm>
            <a:off x="4257285" y="6061213"/>
            <a:ext cx="20208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Zone de texte 28">
            <a:extLst>
              <a:ext uri="{FF2B5EF4-FFF2-40B4-BE49-F238E27FC236}">
                <a16:creationId xmlns:a16="http://schemas.microsoft.com/office/drawing/2014/main" id="{78DD0616-D363-0CE9-6A51-4F907136E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1306" y="7362321"/>
            <a:ext cx="207284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39" name="Conector recto 36">
            <a:extLst>
              <a:ext uri="{FF2B5EF4-FFF2-40B4-BE49-F238E27FC236}">
                <a16:creationId xmlns:a16="http://schemas.microsoft.com/office/drawing/2014/main" id="{AF478559-2738-5C80-22ED-9ABEC267476B}"/>
              </a:ext>
            </a:extLst>
          </p:cNvPr>
          <p:cNvCxnSpPr>
            <a:cxnSpLocks/>
          </p:cNvCxnSpPr>
          <p:nvPr/>
        </p:nvCxnSpPr>
        <p:spPr>
          <a:xfrm>
            <a:off x="4372417" y="7726038"/>
            <a:ext cx="19648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034894CD-F9F7-B317-2195-56194535C7FF}"/>
              </a:ext>
            </a:extLst>
          </p:cNvPr>
          <p:cNvSpPr txBox="1"/>
          <p:nvPr/>
        </p:nvSpPr>
        <p:spPr>
          <a:xfrm>
            <a:off x="4301992" y="7787303"/>
            <a:ext cx="200356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Randonnée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Sculpture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Football</a:t>
            </a:r>
          </a:p>
        </p:txBody>
      </p:sp>
      <p:sp>
        <p:nvSpPr>
          <p:cNvPr id="41" name="Zone de texte 3">
            <a:extLst>
              <a:ext uri="{FF2B5EF4-FFF2-40B4-BE49-F238E27FC236}">
                <a16:creationId xmlns:a16="http://schemas.microsoft.com/office/drawing/2014/main" id="{71DCA198-8499-4E68-F7D8-F142CF63A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0846" y="1388011"/>
            <a:ext cx="4332692" cy="38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fr-FR" sz="1600" b="1" dirty="0"/>
              <a:t>Carreleur spécialisé en mosaïque, 15 ans d'expérience</a:t>
            </a:r>
            <a:endParaRPr lang="fr-FR" sz="1600" dirty="0"/>
          </a:p>
        </p:txBody>
      </p:sp>
      <p:sp>
        <p:nvSpPr>
          <p:cNvPr id="42" name="Cuadro de texto 24">
            <a:extLst>
              <a:ext uri="{FF2B5EF4-FFF2-40B4-BE49-F238E27FC236}">
                <a16:creationId xmlns:a16="http://schemas.microsoft.com/office/drawing/2014/main" id="{ED0B7C70-34AB-CD88-360F-47D612FBD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2678" y="119177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43" name="Gráfico 15" descr="Marcador">
            <a:extLst>
              <a:ext uri="{FF2B5EF4-FFF2-40B4-BE49-F238E27FC236}">
                <a16:creationId xmlns:a16="http://schemas.microsoft.com/office/drawing/2014/main" id="{3551D180-8176-5FA6-C08C-160D0D55DCAD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2105" y="734937"/>
            <a:ext cx="219710" cy="219710"/>
          </a:xfrm>
          <a:prstGeom prst="rect">
            <a:avLst/>
          </a:prstGeom>
        </p:spPr>
      </p:pic>
      <p:pic>
        <p:nvPicPr>
          <p:cNvPr id="44" name="Image 13">
            <a:extLst>
              <a:ext uri="{FF2B5EF4-FFF2-40B4-BE49-F238E27FC236}">
                <a16:creationId xmlns:a16="http://schemas.microsoft.com/office/drawing/2014/main" id="{A3896AFC-9954-2F65-2AB5-8C8B3FA82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276" y="167260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Image 14">
            <a:extLst>
              <a:ext uri="{FF2B5EF4-FFF2-40B4-BE49-F238E27FC236}">
                <a16:creationId xmlns:a16="http://schemas.microsoft.com/office/drawing/2014/main" id="{58E033EE-2DF4-1DA9-912F-3808ECE5C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595" y="49430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Image 17">
            <a:extLst>
              <a:ext uri="{FF2B5EF4-FFF2-40B4-BE49-F238E27FC236}">
                <a16:creationId xmlns:a16="http://schemas.microsoft.com/office/drawing/2014/main" id="{CBEE2F16-1D3C-786E-9B21-D50D99D22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529" y="1022765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Zone de texte 1">
            <a:extLst>
              <a:ext uri="{FF2B5EF4-FFF2-40B4-BE49-F238E27FC236}">
                <a16:creationId xmlns:a16="http://schemas.microsoft.com/office/drawing/2014/main" id="{1F1849DA-6EE6-4C1C-4327-17E982E63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3564" y="174748"/>
            <a:ext cx="2103586" cy="11323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Pierre</a:t>
            </a:r>
            <a:r>
              <a:rPr lang="fr-FR" sz="2800" b="1" dirty="0"/>
              <a:t> CARRELAGE</a:t>
            </a:r>
            <a:endParaRPr lang="fr-FR" sz="2800" dirty="0"/>
          </a:p>
        </p:txBody>
      </p:sp>
      <p:pic>
        <p:nvPicPr>
          <p:cNvPr id="48" name="Image 47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C54CD5CF-B197-8FAF-41C1-289B72F6B42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180"/>
          <a:stretch/>
        </p:blipFill>
        <p:spPr>
          <a:xfrm>
            <a:off x="168042" y="119177"/>
            <a:ext cx="1646028" cy="1644189"/>
          </a:xfrm>
          <a:prstGeom prst="ellipse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B3326278-79D3-7F9B-A292-75426BF0BB84}"/>
              </a:ext>
            </a:extLst>
          </p:cNvPr>
          <p:cNvSpPr/>
          <p:nvPr/>
        </p:nvSpPr>
        <p:spPr>
          <a:xfrm>
            <a:off x="6442485" y="0"/>
            <a:ext cx="415515" cy="9906000"/>
          </a:xfrm>
          <a:prstGeom prst="rect">
            <a:avLst/>
          </a:prstGeom>
          <a:solidFill>
            <a:schemeClr val="tx2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1056</TotalTime>
  <Words>294</Words>
  <Application>Microsoft Macintosh PowerPoint</Application>
  <PresentationFormat>Format A4 (210 x 297 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141</cp:revision>
  <cp:lastPrinted>2022-05-25T13:38:42Z</cp:lastPrinted>
  <dcterms:created xsi:type="dcterms:W3CDTF">2022-05-25T13:38:28Z</dcterms:created>
  <dcterms:modified xsi:type="dcterms:W3CDTF">2023-07-06T10:04:42Z</dcterms:modified>
</cp:coreProperties>
</file>