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9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2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16"/>
    <p:restoredTop sz="96327"/>
  </p:normalViewPr>
  <p:slideViewPr>
    <p:cSldViewPr snapToGrid="0" snapToObjects="1" showGuides="1">
      <p:cViewPr varScale="1">
        <p:scale>
          <a:sx n="182" d="100"/>
          <a:sy n="182" d="100"/>
        </p:scale>
        <p:origin x="3904" y="19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582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05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85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23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8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96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43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554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39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528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86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A196F-2B0A-924F-9F94-33DF8C253705}" type="datetimeFigureOut">
              <a:rPr lang="fr-FR" smtClean="0"/>
              <a:t>26/05/2023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92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reeruncv.com/lettre-de-motivation/?utm_source=Document&amp;utm_medium=Link&amp;utm_campaign=Doc_CV_PTT" TargetMode="External"/><Relationship Id="rId3" Type="http://schemas.openxmlformats.org/officeDocument/2006/relationships/hyperlink" Target="https://www.creeruncv.com/conseils/lexperience-profesionnelle-sur-le-cv/?utm_source=Document&amp;utm_medium=Link&amp;utm_campaign=Doc_CV_PTT" TargetMode="External"/><Relationship Id="rId7" Type="http://schemas.openxmlformats.org/officeDocument/2006/relationships/hyperlink" Target="https://www.creeruncv.com/conseils/recrutement/?utm_source=Document&amp;utm_medium=Link&amp;utm_campaign=Doc_CV_PTT" TargetMode="External"/><Relationship Id="rId2" Type="http://schemas.openxmlformats.org/officeDocument/2006/relationships/hyperlink" Target="https://www.creeruncv.com/conseils/le-titre-du-cv/?utm_source=Document&amp;utm_medium=Link&amp;utm_campaign=Doc_CV_PT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eruncv.com/conseils/icones-pour-cv/?utm_source=Document&amp;utm_medium=Link&amp;utm_campaign=Doc_CV_PTT" TargetMode="External"/><Relationship Id="rId11" Type="http://schemas.openxmlformats.org/officeDocument/2006/relationships/hyperlink" Target="https://www.creeruncv.com/conseils/lettre-de-motivation/?utm_source=Document&amp;utm_medium=Link&amp;utm_campaign=Doc_CV_PTT" TargetMode="External"/><Relationship Id="rId5" Type="http://schemas.openxmlformats.org/officeDocument/2006/relationships/hyperlink" Target="https://www.creeruncv.com/conseils/faire-un-cv-conseils-pratiques/?utm_source=Document&amp;utm_medium=Link&amp;utm_campaign=Doc_CV_PTT" TargetMode="External"/><Relationship Id="rId10" Type="http://schemas.openxmlformats.org/officeDocument/2006/relationships/hyperlink" Target="https://www.creeruncv.com/modele-de-lettre/?utm_source=Document&amp;utm_medium=Link&amp;utm_campaign=Doc_CV_PTT" TargetMode="External"/><Relationship Id="rId4" Type="http://schemas.openxmlformats.org/officeDocument/2006/relationships/hyperlink" Target="https://www.creeruncv.com/conseils/laccroche-du-cv/?utm_source=Document&amp;utm_medium=Link&amp;utm_campaign=Doc_CV_PTT" TargetMode="External"/><Relationship Id="rId9" Type="http://schemas.openxmlformats.org/officeDocument/2006/relationships/hyperlink" Target="https://www.creeruncv.com/modele-de-lett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9">
            <a:extLst>
              <a:ext uri="{FF2B5EF4-FFF2-40B4-BE49-F238E27FC236}">
                <a16:creationId xmlns:a16="http://schemas.microsoft.com/office/drawing/2014/main" id="{25BF3392-A131-50CC-1507-59E3CC2152A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433123" y="-2"/>
            <a:ext cx="2431225" cy="9906000"/>
          </a:xfrm>
          <a:prstGeom prst="rect">
            <a:avLst/>
          </a:prstGeom>
          <a:solidFill>
            <a:schemeClr val="accent4">
              <a:lumMod val="75000"/>
              <a:alpha val="23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endParaRPr kumimoji="0" lang="en-US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kumimoji="0" lang="en-US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Zone de texte 1">
            <a:extLst>
              <a:ext uri="{FF2B5EF4-FFF2-40B4-BE49-F238E27FC236}">
                <a16:creationId xmlns:a16="http://schemas.microsoft.com/office/drawing/2014/main" id="{E5F8DE6B-7986-7D8A-9913-73A8A7F67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93" y="250265"/>
            <a:ext cx="332785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fr-FR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Michel CARISTE</a:t>
            </a:r>
            <a:endParaRPr lang="fr-FR" sz="2400" b="1" dirty="0"/>
          </a:p>
        </p:txBody>
      </p:sp>
      <p:sp>
        <p:nvSpPr>
          <p:cNvPr id="7" name="Zone de texte 3">
            <a:extLst>
              <a:ext uri="{FF2B5EF4-FFF2-40B4-BE49-F238E27FC236}">
                <a16:creationId xmlns:a16="http://schemas.microsoft.com/office/drawing/2014/main" id="{A0B0E60B-1F47-06AD-0C62-51047EB29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826" y="921463"/>
            <a:ext cx="4194414" cy="474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fr-FR" sz="1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Cariste Expérimenté - Compétent en gestion de stocks et logistique</a:t>
            </a:r>
            <a:endParaRPr lang="fr-FR" sz="14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" name="Google Shape;61;p14">
            <a:extLst>
              <a:ext uri="{FF2B5EF4-FFF2-40B4-BE49-F238E27FC236}">
                <a16:creationId xmlns:a16="http://schemas.microsoft.com/office/drawing/2014/main" id="{8FE50E40-D2C0-7736-3371-99996FB4742D}"/>
              </a:ext>
            </a:extLst>
          </p:cNvPr>
          <p:cNvSpPr/>
          <p:nvPr/>
        </p:nvSpPr>
        <p:spPr>
          <a:xfrm>
            <a:off x="218102" y="740259"/>
            <a:ext cx="1102995" cy="4508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endParaRPr lang="fr-FR"/>
          </a:p>
        </p:txBody>
      </p:sp>
      <p:sp>
        <p:nvSpPr>
          <p:cNvPr id="9" name="Zone de texte 4">
            <a:extLst>
              <a:ext uri="{FF2B5EF4-FFF2-40B4-BE49-F238E27FC236}">
                <a16:creationId xmlns:a16="http://schemas.microsoft.com/office/drawing/2014/main" id="{409AE738-B4BF-3CC5-A96D-84C8AB58C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212" y="2042087"/>
            <a:ext cx="4131841" cy="860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Cariste professionnel avec plus de 13 ans d'expérience dans le domaine de la logistique. Connaissance approfondie de la gestion des stocks et de la manutention. Détenteur du Certificat d'Aptitude à la Conduite en Sécurité (CACES). Engagement à respecter les normes de sécurité au travail et à améliorer l'efficacité de l'entrepôt.</a:t>
            </a:r>
            <a:endParaRPr lang="fr-FR" sz="1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 de texte 5">
            <a:extLst>
              <a:ext uri="{FF2B5EF4-FFF2-40B4-BE49-F238E27FC236}">
                <a16:creationId xmlns:a16="http://schemas.microsoft.com/office/drawing/2014/main" id="{ABFFB6A3-C2C7-25E1-0351-3F0B3EFF4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966" y="1576298"/>
            <a:ext cx="317500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propos de moi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Zone de texte 6">
            <a:extLst>
              <a:ext uri="{FF2B5EF4-FFF2-40B4-BE49-F238E27FC236}">
                <a16:creationId xmlns:a16="http://schemas.microsoft.com/office/drawing/2014/main" id="{A35884B0-4846-2DB7-57CB-AB53E2AF0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967" y="3010151"/>
            <a:ext cx="317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Expériences Professionnelles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" name="Zone de texte 7">
            <a:extLst>
              <a:ext uri="{FF2B5EF4-FFF2-40B4-BE49-F238E27FC236}">
                <a16:creationId xmlns:a16="http://schemas.microsoft.com/office/drawing/2014/main" id="{ED3ACC09-5DFC-E13C-6C11-EE49DFE73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826" y="3505919"/>
            <a:ext cx="4236871" cy="2640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fr-FR" sz="105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Cariste</a:t>
            </a: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Société de Logistique ABC, Lille, France, 2010 – Présent</a:t>
            </a:r>
          </a:p>
          <a:p>
            <a:pPr algn="l"/>
            <a:endParaRPr lang="fr-FR" sz="105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Gestion des stocks et préparation des commandes.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Chargement et déchargement des marchandises.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Respect des normes de sécurité lors de la conduite des chariots élévateurs.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Réalisation d'inventaires réguliers.</a:t>
            </a:r>
          </a:p>
          <a:p>
            <a:pPr algn="l"/>
            <a:endParaRPr lang="fr-FR" sz="105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fr-FR" sz="105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Cariste</a:t>
            </a: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Entreprise de Distribution DEF, Lille, France, 2006-2010</a:t>
            </a:r>
          </a:p>
          <a:p>
            <a:pPr algn="l"/>
            <a:endParaRPr lang="fr-FR" sz="105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Manutention des produits dans l'entrepôt.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Aide à la réception et à l'expédition des marchandises.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Maintenance de base des équipements de manutention.</a:t>
            </a:r>
          </a:p>
        </p:txBody>
      </p:sp>
      <p:cxnSp>
        <p:nvCxnSpPr>
          <p:cNvPr id="13" name="Conector recto 36">
            <a:extLst>
              <a:ext uri="{FF2B5EF4-FFF2-40B4-BE49-F238E27FC236}">
                <a16:creationId xmlns:a16="http://schemas.microsoft.com/office/drawing/2014/main" id="{ABA3EF5C-17E6-3FEF-B78D-4542401BDF8C}"/>
              </a:ext>
            </a:extLst>
          </p:cNvPr>
          <p:cNvCxnSpPr>
            <a:cxnSpLocks/>
          </p:cNvCxnSpPr>
          <p:nvPr/>
        </p:nvCxnSpPr>
        <p:spPr>
          <a:xfrm>
            <a:off x="276115" y="1933074"/>
            <a:ext cx="402666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Conector recto 36">
            <a:extLst>
              <a:ext uri="{FF2B5EF4-FFF2-40B4-BE49-F238E27FC236}">
                <a16:creationId xmlns:a16="http://schemas.microsoft.com/office/drawing/2014/main" id="{C1219AB7-3ADE-4885-5355-6C9709225EB4}"/>
              </a:ext>
            </a:extLst>
          </p:cNvPr>
          <p:cNvCxnSpPr>
            <a:cxnSpLocks/>
          </p:cNvCxnSpPr>
          <p:nvPr/>
        </p:nvCxnSpPr>
        <p:spPr>
          <a:xfrm>
            <a:off x="258885" y="3350796"/>
            <a:ext cx="4051046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Cuadro de texto 24">
            <a:extLst>
              <a:ext uri="{FF2B5EF4-FFF2-40B4-BE49-F238E27FC236}">
                <a16:creationId xmlns:a16="http://schemas.microsoft.com/office/drawing/2014/main" id="{BCBDA240-DC9A-6219-7609-22B2A8F92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2616" y="2843880"/>
            <a:ext cx="2010561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+336 01 02 03 04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votre.nom.prenom@gnail.com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Marseille, France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linkedin.com</a:t>
            </a: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/votre-profil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6" name="Gráfico 15" descr="Marcador">
            <a:extLst>
              <a:ext uri="{FF2B5EF4-FFF2-40B4-BE49-F238E27FC236}">
                <a16:creationId xmlns:a16="http://schemas.microsoft.com/office/drawing/2014/main" id="{F7D1ADF7-6D59-948A-9307-B1D893181CE0}"/>
              </a:ext>
            </a:extLst>
          </p:cNvPr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46101" y="3443763"/>
            <a:ext cx="219710" cy="219710"/>
          </a:xfrm>
          <a:prstGeom prst="rect">
            <a:avLst/>
          </a:prstGeom>
        </p:spPr>
      </p:pic>
      <p:pic>
        <p:nvPicPr>
          <p:cNvPr id="1032" name="Image 13">
            <a:extLst>
              <a:ext uri="{FF2B5EF4-FFF2-40B4-BE49-F238E27FC236}">
                <a16:creationId xmlns:a16="http://schemas.microsoft.com/office/drawing/2014/main" id="{0D33B328-4C89-4101-3B8D-9BFB676534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515" y="2919935"/>
            <a:ext cx="201613" cy="20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Image 14">
            <a:extLst>
              <a:ext uri="{FF2B5EF4-FFF2-40B4-BE49-F238E27FC236}">
                <a16:creationId xmlns:a16="http://schemas.microsoft.com/office/drawing/2014/main" id="{D100A965-CF64-50F4-41BD-A7EAA06D69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233" y="3204098"/>
            <a:ext cx="1714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Image 17">
            <a:extLst>
              <a:ext uri="{FF2B5EF4-FFF2-40B4-BE49-F238E27FC236}">
                <a16:creationId xmlns:a16="http://schemas.microsoft.com/office/drawing/2014/main" id="{E1CD72BF-FF52-4ABA-BD16-19CEC83CBC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445" y="3731688"/>
            <a:ext cx="169863" cy="16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one de texte 18">
            <a:extLst>
              <a:ext uri="{FF2B5EF4-FFF2-40B4-BE49-F238E27FC236}">
                <a16:creationId xmlns:a16="http://schemas.microsoft.com/office/drawing/2014/main" id="{D195CB69-BF30-955F-77B4-6D27ADFF9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956" y="2511187"/>
            <a:ext cx="2144334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Contact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Zone de texte 20">
            <a:extLst>
              <a:ext uri="{FF2B5EF4-FFF2-40B4-BE49-F238E27FC236}">
                <a16:creationId xmlns:a16="http://schemas.microsoft.com/office/drawing/2014/main" id="{BE8E1647-3F3E-7D44-2728-908BCA8F5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212" y="7586357"/>
            <a:ext cx="2341563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Qualités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" name="Zone de texte 22">
            <a:extLst>
              <a:ext uri="{FF2B5EF4-FFF2-40B4-BE49-F238E27FC236}">
                <a16:creationId xmlns:a16="http://schemas.microsoft.com/office/drawing/2014/main" id="{105FEE60-283F-BFE0-E4AA-B96B0A611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447" y="8028926"/>
            <a:ext cx="4029978" cy="1160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Capacité à travailler en équipe et à collaborer avec les autres.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Engagement à respecter les normes de sécurité au travail.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Attention au détail et capacité à travailler de manière efficace.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Bonne condition physique et capacité à soulever des charges lourdes.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Capacité à travailler de manière autonome et à prendre des initiatives.</a:t>
            </a:r>
          </a:p>
        </p:txBody>
      </p:sp>
      <p:sp>
        <p:nvSpPr>
          <p:cNvPr id="20" name="Zone de texte 23">
            <a:extLst>
              <a:ext uri="{FF2B5EF4-FFF2-40B4-BE49-F238E27FC236}">
                <a16:creationId xmlns:a16="http://schemas.microsoft.com/office/drawing/2014/main" id="{7A83F3E6-7000-53D6-C737-DC7FA36B9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43" y="5849858"/>
            <a:ext cx="2056808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Compétences métier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" name="Zone de texte 28">
            <a:extLst>
              <a:ext uri="{FF2B5EF4-FFF2-40B4-BE49-F238E27FC236}">
                <a16:creationId xmlns:a16="http://schemas.microsoft.com/office/drawing/2014/main" id="{5A6E7EFC-94C0-7511-64FA-0333E1890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372" y="4303424"/>
            <a:ext cx="2197811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Formation &amp; Certifications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28" name="Conector recto 36">
            <a:extLst>
              <a:ext uri="{FF2B5EF4-FFF2-40B4-BE49-F238E27FC236}">
                <a16:creationId xmlns:a16="http://schemas.microsoft.com/office/drawing/2014/main" id="{FA4D679F-F883-9AEE-CCF1-73EE3075B7DE}"/>
              </a:ext>
            </a:extLst>
          </p:cNvPr>
          <p:cNvCxnSpPr>
            <a:cxnSpLocks/>
          </p:cNvCxnSpPr>
          <p:nvPr/>
        </p:nvCxnSpPr>
        <p:spPr>
          <a:xfrm>
            <a:off x="256506" y="7935043"/>
            <a:ext cx="4051046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Zone de texte 31">
            <a:extLst>
              <a:ext uri="{FF2B5EF4-FFF2-40B4-BE49-F238E27FC236}">
                <a16:creationId xmlns:a16="http://schemas.microsoft.com/office/drawing/2014/main" id="{8D409EA3-6289-E719-B251-F58CE2A38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956" y="4960850"/>
            <a:ext cx="2144334" cy="792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Certificat d'Aptitude à la Conduite en Sécurité (CACES) Catégories 1, 3 et 5</a:t>
            </a:r>
            <a:r>
              <a:rPr lang="fr-F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Centre de formation, Lille, 2006.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10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Brevet d'Études Professionnelles (BEP) en Logistique et Transport</a:t>
            </a:r>
            <a:r>
              <a:rPr lang="fr-F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Lycée Professionnel, Lille, 2004-2006.</a:t>
            </a:r>
          </a:p>
        </p:txBody>
      </p:sp>
      <p:sp>
        <p:nvSpPr>
          <p:cNvPr id="26" name="Rectangle 27">
            <a:extLst>
              <a:ext uri="{FF2B5EF4-FFF2-40B4-BE49-F238E27FC236}">
                <a16:creationId xmlns:a16="http://schemas.microsoft.com/office/drawing/2014/main" id="{1F12A5C4-5DEF-0572-95A1-D02E6A5F0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7" name="Rectangle 44">
            <a:extLst>
              <a:ext uri="{FF2B5EF4-FFF2-40B4-BE49-F238E27FC236}">
                <a16:creationId xmlns:a16="http://schemas.microsoft.com/office/drawing/2014/main" id="{A8FD9164-1C1E-BABF-9C32-AF221B1D1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8684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1" name="Zone de texte 26">
            <a:extLst>
              <a:ext uri="{FF2B5EF4-FFF2-40B4-BE49-F238E27FC236}">
                <a16:creationId xmlns:a16="http://schemas.microsoft.com/office/drawing/2014/main" id="{5884FA14-163B-652C-A3F5-DEC31F489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956" y="6638396"/>
            <a:ext cx="2341563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Langues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" name="Zone de texte 27">
            <a:extLst>
              <a:ext uri="{FF2B5EF4-FFF2-40B4-BE49-F238E27FC236}">
                <a16:creationId xmlns:a16="http://schemas.microsoft.com/office/drawing/2014/main" id="{BA8B0CC4-D659-2305-8FC0-1E7AE2D76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208" y="6984604"/>
            <a:ext cx="2158138" cy="769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Français (langue maternelle)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Anglais (A2 - Cadre européen commun de référence pour les langues)</a:t>
            </a:r>
          </a:p>
        </p:txBody>
      </p:sp>
      <p:sp>
        <p:nvSpPr>
          <p:cNvPr id="3" name="Zone de texte 4">
            <a:extLst>
              <a:ext uri="{FF2B5EF4-FFF2-40B4-BE49-F238E27FC236}">
                <a16:creationId xmlns:a16="http://schemas.microsoft.com/office/drawing/2014/main" id="{A98EC837-7F0E-6BA0-E797-5D079FB91DB5}"/>
              </a:ext>
            </a:extLst>
          </p:cNvPr>
          <p:cNvSpPr txBox="1"/>
          <p:nvPr/>
        </p:nvSpPr>
        <p:spPr>
          <a:xfrm>
            <a:off x="174512" y="6297048"/>
            <a:ext cx="4051046" cy="111228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Compétences en manutention et en gestion des stocks.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Expérience en conduite de chariots élévateurs.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Connaissance des règles de sécurité en entrepôt.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Expérience en préparation de commandes et en inventaire.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Compétences en maintenance de base des équipements de manutention.</a:t>
            </a:r>
          </a:p>
        </p:txBody>
      </p:sp>
      <p:cxnSp>
        <p:nvCxnSpPr>
          <p:cNvPr id="6" name="Conector recto 36">
            <a:extLst>
              <a:ext uri="{FF2B5EF4-FFF2-40B4-BE49-F238E27FC236}">
                <a16:creationId xmlns:a16="http://schemas.microsoft.com/office/drawing/2014/main" id="{F88D33D4-F28D-E49C-B667-0BF59872BD00}"/>
              </a:ext>
            </a:extLst>
          </p:cNvPr>
          <p:cNvCxnSpPr>
            <a:cxnSpLocks/>
          </p:cNvCxnSpPr>
          <p:nvPr/>
        </p:nvCxnSpPr>
        <p:spPr>
          <a:xfrm>
            <a:off x="214841" y="6231762"/>
            <a:ext cx="4051046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Zone de texte 26">
            <a:extLst>
              <a:ext uri="{FF2B5EF4-FFF2-40B4-BE49-F238E27FC236}">
                <a16:creationId xmlns:a16="http://schemas.microsoft.com/office/drawing/2014/main" id="{807E9A38-EEC5-E3E1-98FE-4C7CA91F1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1614" y="7879530"/>
            <a:ext cx="2341563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Hobbies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" name="Zone de texte 27">
            <a:extLst>
              <a:ext uri="{FF2B5EF4-FFF2-40B4-BE49-F238E27FC236}">
                <a16:creationId xmlns:a16="http://schemas.microsoft.com/office/drawing/2014/main" id="{E7A815B3-9637-6694-77CB-873BD9B93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3136" y="8299886"/>
            <a:ext cx="2158138" cy="1098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Randonnée et vélo.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Bricolage et mécanique.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Lecture de romans d'aventure.</a:t>
            </a:r>
          </a:p>
        </p:txBody>
      </p:sp>
      <p:pic>
        <p:nvPicPr>
          <p:cNvPr id="33" name="Image 32" descr="Une image contenant Visage humain, personne, mur, homme&#10;&#10;Description générée automatiquement">
            <a:extLst>
              <a:ext uri="{FF2B5EF4-FFF2-40B4-BE49-F238E27FC236}">
                <a16:creationId xmlns:a16="http://schemas.microsoft.com/office/drawing/2014/main" id="{48F1E5C1-8785-10ED-6AC0-1E9D3F2DEA7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3653" r="9720"/>
          <a:stretch/>
        </p:blipFill>
        <p:spPr>
          <a:xfrm>
            <a:off x="4738620" y="342198"/>
            <a:ext cx="1843265" cy="1846525"/>
          </a:xfrm>
          <a:prstGeom prst="ellipse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514232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43409A-4799-FA42-9F31-505AABB8C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259" y="689300"/>
            <a:ext cx="6043484" cy="849146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r-FR" b="1" dirty="0"/>
              <a:t>Cher(e) Candidat(e)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Merci d'avoir téléchargé ce modèle sur notre site. Nous espérons qu'il vous aidera à mettre en valeur votre CV.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---------------------------------------------------------------------------------------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Besoin de conseils pour rédiger votre CV ou vous préparer pour l’entretien d’embauche ? Consultez nos articles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2"/>
              </a:rPr>
              <a:t>Le titre du CV : guide pratique + 30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3"/>
              </a:rPr>
              <a:t>Comment mettre en valeur son expérience professionnelle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4"/>
              </a:rPr>
              <a:t>Rédiger une accroche de CV percutante + 9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5"/>
              </a:rPr>
              <a:t>Les 7 points clés d'un CV réussi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Personnalisez votre CV avec </a:t>
            </a:r>
            <a:r>
              <a:rPr lang="fr-FR" dirty="0">
                <a:hlinkClick r:id="rId6"/>
              </a:rPr>
              <a:t>des icônes gratuites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Bien </a:t>
            </a:r>
            <a:r>
              <a:rPr lang="fr-FR" dirty="0">
                <a:hlinkClick r:id="rId7"/>
              </a:rPr>
              <a:t>préparer son entretien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proposons également plusieurs centaines d'exemples de lettres de motivation classées par métier et des modèles pour les mettre en forme.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8"/>
              </a:rPr>
              <a:t>1200 exemples de lettres de motivation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9"/>
              </a:rPr>
              <a:t>Les modèles de </a:t>
            </a:r>
            <a:r>
              <a:rPr lang="fr-FR" dirty="0">
                <a:hlinkClick r:id="rId10"/>
              </a:rPr>
              <a:t>courrier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Tous nos conseils </a:t>
            </a:r>
            <a:r>
              <a:rPr lang="fr-FR" dirty="0">
                <a:hlinkClick r:id="rId11"/>
              </a:rPr>
              <a:t>pour rédiger une lettre efficace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vous souhaitons bonne chance dans vos recherches et vos entretiens </a:t>
            </a:r>
            <a:r>
              <a:rPr lang="fr-FR" dirty="0">
                <a:sym typeface="Wingdings" pitchFamily="2" charset="2"/>
              </a:rPr>
              <a:t>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Enfin, rappelez-vous qu'une bonne candidature est une candidature personnalisée ! Prenez donc le temps de la rédiger avec soin car elle décrit votre parcours professionnel et votre personnalité.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----------------</a:t>
            </a:r>
          </a:p>
          <a:p>
            <a:pPr marL="0" indent="0">
              <a:buNone/>
            </a:pPr>
            <a:r>
              <a:rPr lang="fr-FR" sz="222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: Les contenus diffusés sur notre site (modèles de CV, modèles de lettre, articles ...) sont la propriété de creeruncv.com. Leur utilisation est limitée à un usage strictement personnel. Il est interdit de les diffuser ou redistribuer sans notre accord. Contenus déposés dans 180 pays devant huissier. Reproduction strictement interdite, même partielle. Limité à un usage strictement personnel. </a:t>
            </a:r>
            <a:br>
              <a:rPr lang="fr-FR" sz="222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22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Disclaimer</a:t>
            </a:r>
            <a:r>
              <a:rPr lang="fr-FR" sz="222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 Les modèles disponibles sur notre site fournis "en l'état" et sans garantie.</a:t>
            </a:r>
          </a:p>
          <a:p>
            <a:pPr marL="0" indent="0">
              <a:buNone/>
            </a:pPr>
            <a:endParaRPr lang="fr-FR" sz="222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220" dirty="0" err="1"/>
              <a:t>Créeruncv.com</a:t>
            </a:r>
            <a:r>
              <a:rPr lang="fr-FR" sz="2220" dirty="0"/>
              <a:t> est un site gratuit. </a:t>
            </a:r>
          </a:p>
        </p:txBody>
      </p:sp>
    </p:spTree>
    <p:extLst>
      <p:ext uri="{BB962C8B-B14F-4D97-AF65-F5344CB8AC3E}">
        <p14:creationId xmlns:p14="http://schemas.microsoft.com/office/powerpoint/2010/main" val="26481805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</TotalTime>
  <Words>643</Words>
  <Application>Microsoft Macintosh PowerPoint</Application>
  <PresentationFormat>Format A4 (210 x 297 mm)</PresentationFormat>
  <Paragraphs>85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63</cp:revision>
  <cp:lastPrinted>2022-05-25T13:38:42Z</cp:lastPrinted>
  <dcterms:created xsi:type="dcterms:W3CDTF">2022-05-25T13:38:28Z</dcterms:created>
  <dcterms:modified xsi:type="dcterms:W3CDTF">2023-05-26T12:40:46Z</dcterms:modified>
</cp:coreProperties>
</file>