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9C6"/>
    <a:srgbClr val="81736F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1"/>
    <p:restoredTop sz="96327"/>
  </p:normalViewPr>
  <p:slideViewPr>
    <p:cSldViewPr snapToGrid="0" snapToObjects="1" showGuides="1">
      <p:cViewPr>
        <p:scale>
          <a:sx n="140" d="100"/>
          <a:sy n="140" d="100"/>
        </p:scale>
        <p:origin x="198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29/06/2023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26028" y="6"/>
            <a:ext cx="4231972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7663" y="959158"/>
            <a:ext cx="411651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Candidature CAP Petite Enfance</a:t>
            </a:r>
            <a:endParaRPr lang="fr-FR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826582" y="69142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878" y="1844709"/>
            <a:ext cx="4010235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Passionnée par le monde de l'enfance, je souhaite poursuivre une formation CAP Petite Enfance pour acquérir les compétences nécessaires afin de contribuer au bien-être, à l'éducation et à la socialisation des enfants.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745" y="1473595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746" y="2897756"/>
            <a:ext cx="3175000" cy="65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324" y="3354957"/>
            <a:ext cx="3934158" cy="318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Juin - Août 2022 : Animatrice en centre de loisirs - Ville de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Planification et mise en œuvre d'activités ludiques et éducatives pour un groupe d'enfants âgés de 3 à 5 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Surveillance et aide lors des repas et des temps de repos.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Communication régulière avec les parents sur les activités et le développement de l'enfant.</a:t>
            </a:r>
          </a:p>
          <a:p>
            <a:endParaRPr lang="fr-FR" sz="1100" dirty="0"/>
          </a:p>
          <a:p>
            <a:r>
              <a:rPr lang="fr-FR" sz="1100" dirty="0"/>
              <a:t>Avril - Juin 2022 : Stage en crèche - Les petits loups,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Assister les auxiliaires de puériculture dans leurs tâches quotidiennes.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Participer à l'organisation d'activités d'éveil.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Respecter les normes d'hygiène et de sécurité.</a:t>
            </a:r>
          </a:p>
          <a:p>
            <a:endParaRPr lang="fr-FR" sz="1100" dirty="0"/>
          </a:p>
          <a:p>
            <a:r>
              <a:rPr lang="fr-FR" sz="1100" dirty="0"/>
              <a:t>Décembre 2021 : Bénévolat à la Bibliothèque pour Tous,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Organisation d'ateliers de lecture pour les enfants de 4 à 6 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Encourager les enfants à participer et à interagir.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Assurer le rangement et l'organisation de l'espace de lecture.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796264" y="1817342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797115" y="3251312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608" y="2566320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4604" y="3170963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75" y="2603286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94" y="2930332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28" y="3458791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2" y="214117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176" y="7640675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268" y="8065905"/>
            <a:ext cx="3996185" cy="107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du développement et des besoins des enfants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organiser des activités ludiques et éducatives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maîtrise des règles d'hygiène et de sécurité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communiquer efficacement avec les enfants et les parents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6" y="3965456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95" y="4451962"/>
            <a:ext cx="2341562" cy="9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Patiente et douce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Créative et dynamique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Sens des responsabilités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Bonne écoute et empathie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567" y="6587649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2766267" y="6928930"/>
            <a:ext cx="393022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122600" y="248677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2804913" y="8005133"/>
            <a:ext cx="39724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165393" y="4352197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2782042" y="7029791"/>
            <a:ext cx="397244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2022 - Présent : Baccalauréat professionnel Services aux Personnes et aux Territoires - Lycée Victor Hugo, Paris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176" y="153527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/>
              <a:t>Élise BERNARD</a:t>
            </a:r>
            <a:r>
              <a:rPr lang="fr-FR" sz="2800" dirty="0"/>
              <a:t> 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07" y="5586519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152307" y="592780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92" y="6020496"/>
            <a:ext cx="2341563" cy="121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Lecture de contes pour enfants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Activités manuelles : dessin, peinture, bricolage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Danse : pratique régulière en cours de ballet</a:t>
            </a:r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00" y="7198644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169454" y="7536461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85" y="7632620"/>
            <a:ext cx="2341563" cy="1374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B1 (Cadre Européen Commun de Référence pour les Langues)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39BA845B-7D3D-E5C4-76F6-C69A4F962D5F}"/>
              </a:ext>
            </a:extLst>
          </p:cNvPr>
          <p:cNvSpPr/>
          <p:nvPr/>
        </p:nvSpPr>
        <p:spPr>
          <a:xfrm flipV="1">
            <a:off x="2626028" y="347"/>
            <a:ext cx="4246218" cy="317790"/>
          </a:xfrm>
          <a:prstGeom prst="triangle">
            <a:avLst>
              <a:gd name="adj" fmla="val 100000"/>
            </a:avLst>
          </a:prstGeom>
          <a:solidFill>
            <a:srgbClr val="E4D9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73150687-34B2-D955-40B3-A8DF3A0E3554}"/>
              </a:ext>
            </a:extLst>
          </p:cNvPr>
          <p:cNvSpPr/>
          <p:nvPr/>
        </p:nvSpPr>
        <p:spPr>
          <a:xfrm flipH="1" flipV="1">
            <a:off x="-14246" y="-13135"/>
            <a:ext cx="2046908" cy="1078122"/>
          </a:xfrm>
          <a:prstGeom prst="triangle">
            <a:avLst>
              <a:gd name="adj" fmla="val 100000"/>
            </a:avLst>
          </a:prstGeom>
          <a:solidFill>
            <a:srgbClr val="8173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CB35CABE-5110-2CEB-4EBB-36EF5BB8D09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228"/>
          <a:stretch/>
        </p:blipFill>
        <p:spPr>
          <a:xfrm>
            <a:off x="392125" y="143841"/>
            <a:ext cx="1845445" cy="184472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1216</TotalTime>
  <Words>322</Words>
  <Application>Microsoft Macintosh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128</cp:revision>
  <cp:lastPrinted>2022-05-25T13:38:42Z</cp:lastPrinted>
  <dcterms:created xsi:type="dcterms:W3CDTF">2022-05-25T13:38:28Z</dcterms:created>
  <dcterms:modified xsi:type="dcterms:W3CDTF">2023-06-29T15:49:38Z</dcterms:modified>
</cp:coreProperties>
</file>